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86717-70DB-46B3-A805-B505AB4666E6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3CBB5-E53A-4F03-9798-9E887626B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527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A4B4F96-905B-47DC-99FD-397925A66D6C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появляются камни в природе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376596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35572" y="268894"/>
            <a:ext cx="7120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Муниципальное бюджетное дошкольное образовательное учреждение – детский сад №7</a:t>
            </a:r>
            <a:endParaRPr lang="ru-RU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76196" y="980728"/>
            <a:ext cx="3223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Познавательная беседа</a:t>
            </a:r>
          </a:p>
          <a:p>
            <a:pPr algn="ctr"/>
            <a:r>
              <a:rPr lang="ru-RU" b="1" dirty="0" smtClean="0"/>
              <a:t>«Что мы знаем о камнях?»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139952" y="5655226"/>
            <a:ext cx="4655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Подготовила: Салова Елена Викторовна, воспитатель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904146" y="6309320"/>
            <a:ext cx="1568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Екатеринбург, 2017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38205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9594" y="1043588"/>
            <a:ext cx="3036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Промышленный камень</a:t>
            </a:r>
            <a:endParaRPr lang="ru-RU" b="1" dirty="0"/>
          </a:p>
        </p:txBody>
      </p:sp>
      <p:pic>
        <p:nvPicPr>
          <p:cNvPr id="10242" name="Picture 2" descr="http://tuman.by/assets/images/gallery/Sfery%20prim/Foundry%20Po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95" y="1700808"/>
            <a:ext cx="3973598" cy="2716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74455" y="4600088"/>
            <a:ext cx="6386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Используется в металлургии и различных производствах</a:t>
            </a:r>
            <a:endParaRPr lang="ru-RU" dirty="0"/>
          </a:p>
        </p:txBody>
      </p:sp>
      <p:pic>
        <p:nvPicPr>
          <p:cNvPr id="10244" name="Picture 4" descr="https://zaopem.ru/media/scope/image/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77"/>
          <a:stretch/>
        </p:blipFill>
        <p:spPr bwMode="auto">
          <a:xfrm>
            <a:off x="4644008" y="1769804"/>
            <a:ext cx="3937284" cy="2647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46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5079" y="1025292"/>
            <a:ext cx="230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Камни-самоцветы</a:t>
            </a:r>
            <a:endParaRPr lang="ru-RU" b="1" dirty="0"/>
          </a:p>
        </p:txBody>
      </p:sp>
      <p:pic>
        <p:nvPicPr>
          <p:cNvPr id="1026" name="Picture 2" descr="Серьги из камня авантюрин,фото авантюрина свой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07" y="1394624"/>
            <a:ext cx="2198197" cy="20956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6796" y="3490239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Авантюрин</a:t>
            </a:r>
            <a:endParaRPr lang="ru-RU" dirty="0"/>
          </a:p>
        </p:txBody>
      </p:sp>
      <p:pic>
        <p:nvPicPr>
          <p:cNvPr id="1028" name="Picture 4" descr="http://www.ladykiss.ru/wp-content/gallery/malahit/tabaker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29" y="1394624"/>
            <a:ext cx="2593740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00174" y="3490239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Малахит</a:t>
            </a:r>
            <a:endParaRPr lang="ru-RU" dirty="0"/>
          </a:p>
        </p:txBody>
      </p:sp>
      <p:pic>
        <p:nvPicPr>
          <p:cNvPr id="1030" name="Picture 6" descr="Фото бирюза, бирюза описа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887" y="1451691"/>
            <a:ext cx="2346258" cy="1830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60232" y="3478047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Бирюза</a:t>
            </a:r>
            <a:endParaRPr lang="ru-RU" dirty="0"/>
          </a:p>
        </p:txBody>
      </p:sp>
      <p:pic>
        <p:nvPicPr>
          <p:cNvPr id="1032" name="Picture 8" descr="https://mylitta.ru/uploads/posts/2015-05/1432705787_amethyst-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41" y="4149080"/>
            <a:ext cx="1974128" cy="1710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99592" y="6021288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Аметист</a:t>
            </a:r>
            <a:endParaRPr lang="ru-RU" dirty="0"/>
          </a:p>
        </p:txBody>
      </p:sp>
      <p:pic>
        <p:nvPicPr>
          <p:cNvPr id="1034" name="Picture 10" descr="Фото камень рубин, свойства камень руби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17391"/>
            <a:ext cx="2322481" cy="17418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23928" y="6015402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Рубин</a:t>
            </a:r>
            <a:endParaRPr lang="ru-RU" dirty="0"/>
          </a:p>
        </p:txBody>
      </p:sp>
      <p:pic>
        <p:nvPicPr>
          <p:cNvPr id="1036" name="Picture 12" descr="https://vsekamni.net/wp-content/uploads/2017/07/topaz_4_041514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231" y="4263913"/>
            <a:ext cx="1694914" cy="1595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58014" y="6015402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Топаз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496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5079" y="840626"/>
            <a:ext cx="277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Исторический камень</a:t>
            </a:r>
            <a:endParaRPr lang="ru-RU" b="1" dirty="0"/>
          </a:p>
        </p:txBody>
      </p:sp>
      <p:pic>
        <p:nvPicPr>
          <p:cNvPr id="2050" name="Picture 2" descr="http://infozauk.com/wp-content/gallery/stonehenge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94" y="1253115"/>
            <a:ext cx="2928325" cy="2196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76772" y="3486190"/>
            <a:ext cx="15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Стоунхендж</a:t>
            </a:r>
            <a:endParaRPr lang="ru-RU" dirty="0"/>
          </a:p>
        </p:txBody>
      </p:sp>
      <p:pic>
        <p:nvPicPr>
          <p:cNvPr id="2052" name="Picture 4" descr="Древние камни Великобритании археология, история, путешествия, факт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83641"/>
            <a:ext cx="3308841" cy="2196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10182" y="3487954"/>
            <a:ext cx="2696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Мен-Эн-Тол, </a:t>
            </a:r>
            <a:r>
              <a:rPr lang="ru-RU" dirty="0" err="1"/>
              <a:t>Корнуэлл</a:t>
            </a:r>
            <a:endParaRPr lang="ru-RU" dirty="0"/>
          </a:p>
        </p:txBody>
      </p:sp>
      <p:pic>
        <p:nvPicPr>
          <p:cNvPr id="2054" name="Picture 6" descr="Каменные историко-археологические памятники археология, история, путешествия, фак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844" y="3869596"/>
            <a:ext cx="3140957" cy="21455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51908" y="598993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Калланиш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678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33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5079" y="840626"/>
            <a:ext cx="232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Камни-талисманы</a:t>
            </a:r>
            <a:endParaRPr lang="ru-RU" b="1" dirty="0"/>
          </a:p>
        </p:txBody>
      </p:sp>
      <p:pic>
        <p:nvPicPr>
          <p:cNvPr id="3074" name="Picture 2" descr="https://zlatodelie.nethouse.ru/static/img/0000/0002/1740/21740995.tdp7tcbim2.W6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5946246" cy="51092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554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33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64720" y="840626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Окаменелости</a:t>
            </a:r>
            <a:endParaRPr lang="ru-RU" b="1" dirty="0"/>
          </a:p>
        </p:txBody>
      </p:sp>
      <p:pic>
        <p:nvPicPr>
          <p:cNvPr id="4098" name="Picture 2" descr="https://img-aws.ehowcdn.com/877x500p/photos.demandstudios.com/getty/article/3/70/180354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22" y="1340768"/>
            <a:ext cx="3783278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s.123rf.com/450wm/sarkao/sarkao1501/sarkao150100338/35920088-%D0%B8%D1%81%D0%BA%D0%BE%D0%BF%D0%B0%D0%B5%D0%BC%D1%8B%D0%B5-%D0%B0%D0%BC%D0%BC%D0%BE%D0%BD%D0%B8%D1%82%D1%8B.jpg?ver=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19436" y="2633091"/>
            <a:ext cx="2838450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m.epochtimes.ru/eet-content/uploads/2015/06/arch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989" y="3356991"/>
            <a:ext cx="4249176" cy="2838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edgarlowen.com/fossil-fish-115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886" y="1319908"/>
            <a:ext cx="3769382" cy="1893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591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33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36906" y="840626"/>
            <a:ext cx="2533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Космические камни</a:t>
            </a:r>
            <a:endParaRPr lang="ru-RU" b="1" dirty="0"/>
          </a:p>
        </p:txBody>
      </p:sp>
      <p:pic>
        <p:nvPicPr>
          <p:cNvPr id="5122" name="Picture 2" descr="тект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96326"/>
            <a:ext cx="28575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36691" y="5056018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Тектит</a:t>
            </a:r>
            <a:endParaRPr lang="ru-RU" dirty="0"/>
          </a:p>
        </p:txBody>
      </p:sp>
      <p:pic>
        <p:nvPicPr>
          <p:cNvPr id="5124" name="Picture 4" descr="гибеон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49" y="1798564"/>
            <a:ext cx="2949119" cy="2211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88119" y="4088051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Гибеон</a:t>
            </a:r>
            <a:endParaRPr lang="ru-RU" dirty="0"/>
          </a:p>
        </p:txBody>
      </p:sp>
      <p:pic>
        <p:nvPicPr>
          <p:cNvPr id="5126" name="Picture 6" descr="http://ic.pics.livejournal.com/felbert/22334356/6559385/6559385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2662792"/>
            <a:ext cx="2503681" cy="2206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94706" y="4967783"/>
            <a:ext cx="12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Палласит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077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33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4828" y="1031905"/>
            <a:ext cx="3897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Каменные памятники природы</a:t>
            </a:r>
            <a:endParaRPr lang="ru-RU" b="1" dirty="0"/>
          </a:p>
        </p:txBody>
      </p:sp>
      <p:pic>
        <p:nvPicPr>
          <p:cNvPr id="6146" name="Picture 2" descr="10 чудес России или хватит шататься по заграница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4108564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93932" y="4859868"/>
            <a:ext cx="2757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Парк «Ленские столбы»</a:t>
            </a:r>
            <a:endParaRPr lang="ru-RU" dirty="0"/>
          </a:p>
        </p:txBody>
      </p:sp>
      <p:pic>
        <p:nvPicPr>
          <p:cNvPr id="6148" name="Picture 4" descr="http://territorus.ru/wp-content/uploads/2017/09/Skalyi-SHartashskie-kamennyie-palatk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438" y="2132856"/>
            <a:ext cx="4120995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30741" y="4859868"/>
            <a:ext cx="3666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Шарташские</a:t>
            </a:r>
            <a:r>
              <a:rPr lang="ru-RU" dirty="0" smtClean="0"/>
              <a:t> каменные палатки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098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060848"/>
            <a:ext cx="651652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внимание!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9914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332656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появились камни в природе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http://russia-now.com/wp-content/uploads/2016/09/earlyear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949299" cy="4567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04390" y="5764614"/>
            <a:ext cx="32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Земля миллиарды лет назад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1217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332656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появились камни в природе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https://static.hwpi.harvard.edu/files/styles/os_files_xxlarge/public/eps/files/pastedgraphic-1.png?m=1499748748&amp;itok=E4vKejj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7064903" cy="4626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92395" y="5692606"/>
            <a:ext cx="631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Извержения вулканов, землетрясения, столкновение гор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62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332656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появились камни в природе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http://kosmoturizm.ru/wp-content/uploads/2017/10/qhbjGSv_q2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908720"/>
            <a:ext cx="7478973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1517" y="5472874"/>
            <a:ext cx="6203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</a:t>
            </a:r>
            <a:r>
              <a:rPr lang="ru-RU" dirty="0"/>
              <a:t>течением времени земля понемногу успокаивалась</a:t>
            </a:r>
          </a:p>
        </p:txBody>
      </p:sp>
    </p:spTree>
    <p:extLst>
      <p:ext uri="{BB962C8B-B14F-4D97-AF65-F5344CB8AC3E}">
        <p14:creationId xmlns:p14="http://schemas.microsoft.com/office/powerpoint/2010/main" val="216624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1zoom.ru/big2/758/275289-alexfas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376" y="737105"/>
            <a:ext cx="6768753" cy="466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3728" y="332656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появились камни в природе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9769" y="5517232"/>
            <a:ext cx="6747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Климат становился мягче, в морях зародилась жизнь. </a:t>
            </a:r>
          </a:p>
          <a:p>
            <a:r>
              <a:rPr lang="ru-RU" dirty="0" smtClean="0"/>
              <a:t>Отмирая, рачки и моллюски устилали дно морей и океанов,</a:t>
            </a:r>
          </a:p>
          <a:p>
            <a:r>
              <a:rPr lang="ru-RU" dirty="0"/>
              <a:t>п</a:t>
            </a:r>
            <a:r>
              <a:rPr lang="ru-RU" dirty="0" smtClean="0"/>
              <a:t>ревращаясь в каменные глыбы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754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332656"/>
            <a:ext cx="481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появились камни в природе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6" name="Picture 2" descr="https://www.sunhome.ru/i/wallpapers/153/peizazhi-v5.960x5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16" y="908720"/>
            <a:ext cx="7028171" cy="39533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19116" y="5157192"/>
            <a:ext cx="7402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На земле всегда кипит </a:t>
            </a:r>
            <a:r>
              <a:rPr lang="ru-RU" dirty="0" smtClean="0"/>
              <a:t>жизнь. </a:t>
            </a:r>
            <a:r>
              <a:rPr lang="ru-RU" dirty="0"/>
              <a:t>Реки и сильные течения размывают </a:t>
            </a:r>
            <a:endParaRPr lang="ru-RU" dirty="0" smtClean="0"/>
          </a:p>
          <a:p>
            <a:r>
              <a:rPr lang="ru-RU" dirty="0" smtClean="0"/>
              <a:t>твёрдые </a:t>
            </a:r>
            <a:r>
              <a:rPr lang="ru-RU" dirty="0"/>
              <a:t>скалы и превращают их в груды </a:t>
            </a:r>
            <a:r>
              <a:rPr lang="ru-RU" dirty="0" smtClean="0"/>
              <a:t>обломков.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063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332656"/>
            <a:ext cx="2794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Природные камни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0" name="Picture 2" descr="http://www.amurprom.ru/sites/default/files/zsb/catalog/products/icons/preview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01988"/>
            <a:ext cx="2381250" cy="2381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74216" y="3083238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Туф</a:t>
            </a:r>
            <a:endParaRPr lang="ru-RU" dirty="0"/>
          </a:p>
        </p:txBody>
      </p:sp>
      <p:pic>
        <p:nvPicPr>
          <p:cNvPr id="7172" name="Picture 4" descr="http://st11.styapokupayu.ru/images/product/014/457/709_zo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836712"/>
            <a:ext cx="3241625" cy="2160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69933" y="3093895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Сланец</a:t>
            </a:r>
            <a:endParaRPr lang="ru-RU" dirty="0"/>
          </a:p>
        </p:txBody>
      </p:sp>
      <p:pic>
        <p:nvPicPr>
          <p:cNvPr id="7174" name="Picture 6" descr="http://www.nedra.sim-bel.com/gallery/IMAG1067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36712"/>
            <a:ext cx="2450192" cy="2406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86585" y="3278561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Мрамор</a:t>
            </a:r>
            <a:endParaRPr lang="ru-RU" dirty="0"/>
          </a:p>
        </p:txBody>
      </p:sp>
      <p:pic>
        <p:nvPicPr>
          <p:cNvPr id="7176" name="Picture 8" descr="https://aboutstones.ru/wp-content/uploads/2017/05/kamen_granit_14_240437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2903072" cy="17973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70819" y="5819328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Гранит</a:t>
            </a:r>
            <a:endParaRPr lang="ru-RU" dirty="0"/>
          </a:p>
        </p:txBody>
      </p:sp>
      <p:pic>
        <p:nvPicPr>
          <p:cNvPr id="7178" name="Picture 10" descr="https://karatto.ru/wp-content/uploads/2017/09/kvartsit-1-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356" y="3942750"/>
            <a:ext cx="2478820" cy="1715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39952" y="5787062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Кварцит</a:t>
            </a:r>
            <a:endParaRPr lang="ru-RU" dirty="0"/>
          </a:p>
        </p:txBody>
      </p:sp>
      <p:pic>
        <p:nvPicPr>
          <p:cNvPr id="7180" name="Picture 12" descr="http://www.viraspb.ru/upload/iblock/c3c/c3cf99652545640096c4d54f2b143b5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220" y="3870144"/>
            <a:ext cx="1676203" cy="167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990712" y="5819328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Известняк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312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3664" y="908720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Бытовой камень</a:t>
            </a:r>
            <a:endParaRPr lang="ru-RU" b="1" dirty="0"/>
          </a:p>
        </p:txBody>
      </p:sp>
      <p:pic>
        <p:nvPicPr>
          <p:cNvPr id="8194" name="Picture 2" descr="http://voenchel.ru/uploads/posts/2016-05/1464626484_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76773"/>
            <a:ext cx="2088232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7477" y="3502120"/>
            <a:ext cx="213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Кремень и огниво</a:t>
            </a:r>
            <a:endParaRPr lang="ru-RU" dirty="0"/>
          </a:p>
        </p:txBody>
      </p:sp>
      <p:pic>
        <p:nvPicPr>
          <p:cNvPr id="8198" name="Picture 6" descr="http://img1.liveinternet.ru/images/attach/d/0/137/464/137464027_5518517c46d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76" y="1465860"/>
            <a:ext cx="2534157" cy="2027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9872" y="3506204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Нефрит</a:t>
            </a:r>
            <a:endParaRPr lang="ru-RU" dirty="0"/>
          </a:p>
        </p:txBody>
      </p:sp>
      <p:pic>
        <p:nvPicPr>
          <p:cNvPr id="8200" name="Picture 8" descr="http://izarmenii.ru/upload/iblock/8d5/8d5b0319860b9204445461116d81fa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21088"/>
            <a:ext cx="443733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40895" y="6165304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Обсидиан</a:t>
            </a:r>
            <a:endParaRPr lang="ru-RU" dirty="0"/>
          </a:p>
        </p:txBody>
      </p:sp>
      <p:pic>
        <p:nvPicPr>
          <p:cNvPr id="8202" name="Picture 10" descr="http://www.akrillian.ru/stoleshinc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05047"/>
            <a:ext cx="2616627" cy="2001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30896" y="3690870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Наждачный камень</a:t>
            </a:r>
            <a:endParaRPr lang="ru-RU" dirty="0"/>
          </a:p>
        </p:txBody>
      </p:sp>
      <p:pic>
        <p:nvPicPr>
          <p:cNvPr id="8204" name="Picture 12" descr="https://milady-24.ru/uploads/articles/137/14-vaza-iz-mramornogo-oniks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933" y="4060202"/>
            <a:ext cx="3259613" cy="197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617164" y="6093296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Оникс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73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Использование человеком камня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3838" y="908720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Строительный камень</a:t>
            </a:r>
            <a:endParaRPr lang="ru-RU" b="1" dirty="0"/>
          </a:p>
        </p:txBody>
      </p:sp>
      <p:pic>
        <p:nvPicPr>
          <p:cNvPr id="9218" name="Picture 2" descr="http://luxgranit.com.ua/images/luxgranit/content/byt/malinovuj/malinovuy-page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81590"/>
            <a:ext cx="3900256" cy="2858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54106" y="4743864"/>
            <a:ext cx="1927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Бутовый камень</a:t>
            </a:r>
            <a:endParaRPr lang="ru-RU" dirty="0"/>
          </a:p>
        </p:txBody>
      </p:sp>
      <p:pic>
        <p:nvPicPr>
          <p:cNvPr id="9220" name="Picture 4" descr="http://gid-str.ru/images/gidstr/2016/05/ukladka-bruschat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443" y="1692019"/>
            <a:ext cx="4255058" cy="28561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68144" y="4743864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Брусчатка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780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233</TotalTime>
  <Words>209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24</cp:revision>
  <dcterms:created xsi:type="dcterms:W3CDTF">2018-02-12T16:26:41Z</dcterms:created>
  <dcterms:modified xsi:type="dcterms:W3CDTF">2018-02-13T16:22:20Z</dcterms:modified>
</cp:coreProperties>
</file>