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6717-70DB-46B3-A805-B505AB4666E6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CBB5-E53A-4F03-9798-9E887626B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2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4B4F96-905B-47DC-99FD-397925A66D6C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C09A4C-9A9A-4DC0-BB8D-7410B75104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оявляются камни в природ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37659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5572" y="268894"/>
            <a:ext cx="7120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Муниципальное бюджетное дошкольное образовательное учреждение – детский сад №7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76196" y="980728"/>
            <a:ext cx="322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Познавательная беседа</a:t>
            </a:r>
          </a:p>
          <a:p>
            <a:pPr algn="ctr"/>
            <a:r>
              <a:rPr lang="ru-RU" b="1" dirty="0" smtClean="0"/>
              <a:t>«Что мы знаем о камнях?»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5655226"/>
            <a:ext cx="4655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Подготовила: Салова Елена Викторовна, воспитатель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04146" y="6309320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Екатеринбург, 2017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3820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9594" y="1043588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Промышленный камень</a:t>
            </a:r>
            <a:endParaRPr lang="ru-RU" b="1" dirty="0"/>
          </a:p>
        </p:txBody>
      </p:sp>
      <p:pic>
        <p:nvPicPr>
          <p:cNvPr id="10242" name="Picture 2" descr="http://tuman.by/assets/images/gallery/Sfery%20prim/Foundry%20P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" y="1700808"/>
            <a:ext cx="3973598" cy="2716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4455" y="4600088"/>
            <a:ext cx="638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Используется в металлургии и различных производствах</a:t>
            </a:r>
            <a:endParaRPr lang="ru-RU" dirty="0"/>
          </a:p>
        </p:txBody>
      </p:sp>
      <p:pic>
        <p:nvPicPr>
          <p:cNvPr id="10244" name="Picture 4" descr="https://zaopem.ru/media/scope/image/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77"/>
          <a:stretch/>
        </p:blipFill>
        <p:spPr bwMode="auto">
          <a:xfrm>
            <a:off x="4644008" y="1769804"/>
            <a:ext cx="3937284" cy="2647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6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079" y="1025292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Камни-самоцветы</a:t>
            </a:r>
            <a:endParaRPr lang="ru-RU" b="1" dirty="0"/>
          </a:p>
        </p:txBody>
      </p:sp>
      <p:pic>
        <p:nvPicPr>
          <p:cNvPr id="1026" name="Picture 2" descr="Серьги из камня авантюрин,фото авантюрина сво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7" y="1394624"/>
            <a:ext cx="2198197" cy="2095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796" y="3490239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Авантюрин</a:t>
            </a:r>
            <a:endParaRPr lang="ru-RU" dirty="0"/>
          </a:p>
        </p:txBody>
      </p:sp>
      <p:pic>
        <p:nvPicPr>
          <p:cNvPr id="1028" name="Picture 4" descr="http://www.ladykiss.ru/wp-content/gallery/malahit/tabaker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29" y="1394624"/>
            <a:ext cx="259374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0174" y="349023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Малахит</a:t>
            </a:r>
            <a:endParaRPr lang="ru-RU" dirty="0"/>
          </a:p>
        </p:txBody>
      </p:sp>
      <p:pic>
        <p:nvPicPr>
          <p:cNvPr id="1030" name="Picture 6" descr="Фото бирюза, бирюза опис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87" y="1451691"/>
            <a:ext cx="2346258" cy="1830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3478047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Бирюза</a:t>
            </a:r>
            <a:endParaRPr lang="ru-RU" dirty="0"/>
          </a:p>
        </p:txBody>
      </p:sp>
      <p:pic>
        <p:nvPicPr>
          <p:cNvPr id="1032" name="Picture 8" descr="https://mylitta.ru/uploads/posts/2015-05/1432705787_amethyst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1" y="4149080"/>
            <a:ext cx="1974128" cy="171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6021288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Аметист</a:t>
            </a:r>
            <a:endParaRPr lang="ru-RU" dirty="0"/>
          </a:p>
        </p:txBody>
      </p:sp>
      <p:pic>
        <p:nvPicPr>
          <p:cNvPr id="1034" name="Picture 10" descr="Фото камень рубин, свойства камень руб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7391"/>
            <a:ext cx="2322481" cy="174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601540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Рубин</a:t>
            </a:r>
            <a:endParaRPr lang="ru-RU" dirty="0"/>
          </a:p>
        </p:txBody>
      </p:sp>
      <p:pic>
        <p:nvPicPr>
          <p:cNvPr id="1036" name="Picture 12" descr="https://vsekamni.net/wp-content/uploads/2017/07/topaz_4_041514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31" y="4263913"/>
            <a:ext cx="1694914" cy="1595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58014" y="601540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Топаз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9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079" y="840626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Исторический камень</a:t>
            </a:r>
            <a:endParaRPr lang="ru-RU" b="1" dirty="0"/>
          </a:p>
        </p:txBody>
      </p:sp>
      <p:pic>
        <p:nvPicPr>
          <p:cNvPr id="2050" name="Picture 2" descr="http://infozauk.com/wp-content/gallery/stonehenge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4" y="1253115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6772" y="348619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Стоунхендж</a:t>
            </a:r>
            <a:endParaRPr lang="ru-RU" dirty="0"/>
          </a:p>
        </p:txBody>
      </p:sp>
      <p:pic>
        <p:nvPicPr>
          <p:cNvPr id="2052" name="Picture 4" descr="Древние камни Великобритании археология, история, путешествия, фа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3641"/>
            <a:ext cx="3308841" cy="219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0182" y="3487954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Мен-Эн-Тол, </a:t>
            </a:r>
            <a:r>
              <a:rPr lang="ru-RU" dirty="0" err="1"/>
              <a:t>Корнуэлл</a:t>
            </a:r>
            <a:endParaRPr lang="ru-RU" dirty="0"/>
          </a:p>
        </p:txBody>
      </p:sp>
      <p:pic>
        <p:nvPicPr>
          <p:cNvPr id="2054" name="Picture 6" descr="Каменные историко-археологические памятники археология, история, путешествия, фа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44" y="3869596"/>
            <a:ext cx="3140957" cy="214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1908" y="59899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Калланиш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67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33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079" y="840626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Камни-талисманы</a:t>
            </a:r>
            <a:endParaRPr lang="ru-RU" b="1" dirty="0"/>
          </a:p>
        </p:txBody>
      </p:sp>
      <p:pic>
        <p:nvPicPr>
          <p:cNvPr id="3074" name="Picture 2" descr="https://zlatodelie.nethouse.ru/static/img/0000/0002/1740/21740995.tdp7tcbim2.W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46246" cy="5109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5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33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4720" y="84062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Окаменелости</a:t>
            </a:r>
            <a:endParaRPr lang="ru-RU" b="1" dirty="0"/>
          </a:p>
        </p:txBody>
      </p:sp>
      <p:pic>
        <p:nvPicPr>
          <p:cNvPr id="4098" name="Picture 2" descr="https://img-aws.ehowcdn.com/877x500p/photos.demandstudios.com/getty/article/3/70/180354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2" y="1340768"/>
            <a:ext cx="378327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s.123rf.com/450wm/sarkao/sarkao1501/sarkao150100338/35920088-%D0%B8%D1%81%D0%BA%D0%BE%D0%BF%D0%B0%D0%B5%D0%BC%D1%8B%D0%B5-%D0%B0%D0%BC%D0%BC%D0%BE%D0%BD%D0%B8%D1%82%D1%8B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9436" y="2633091"/>
            <a:ext cx="28384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.epochtimes.ru/eet-content/uploads/2015/06/arch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89" y="3356991"/>
            <a:ext cx="4249176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dgarlowen.com/fossil-fish-11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86" y="1319908"/>
            <a:ext cx="3769382" cy="189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9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33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6906" y="840626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Космические камни</a:t>
            </a:r>
            <a:endParaRPr lang="ru-RU" b="1" dirty="0"/>
          </a:p>
        </p:txBody>
      </p:sp>
      <p:pic>
        <p:nvPicPr>
          <p:cNvPr id="5122" name="Picture 2" descr="тект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632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6691" y="505601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Тектит</a:t>
            </a:r>
            <a:endParaRPr lang="ru-RU" dirty="0"/>
          </a:p>
        </p:txBody>
      </p:sp>
      <p:pic>
        <p:nvPicPr>
          <p:cNvPr id="5124" name="Picture 4" descr="гибеон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49" y="1798564"/>
            <a:ext cx="2949119" cy="221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8119" y="4088051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Гибеон</a:t>
            </a:r>
            <a:endParaRPr lang="ru-RU" dirty="0"/>
          </a:p>
        </p:txBody>
      </p:sp>
      <p:pic>
        <p:nvPicPr>
          <p:cNvPr id="5126" name="Picture 6" descr="http://ic.pics.livejournal.com/felbert/22334356/6559385/6559385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62792"/>
            <a:ext cx="2503681" cy="2206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94706" y="4967783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Палласит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07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33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828" y="1031905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Каменные памятники природы</a:t>
            </a:r>
            <a:endParaRPr lang="ru-RU" b="1" dirty="0"/>
          </a:p>
        </p:txBody>
      </p:sp>
      <p:pic>
        <p:nvPicPr>
          <p:cNvPr id="6146" name="Picture 2" descr="10 чудес России или хватит шататься по заграниц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10856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3932" y="4859868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Парк «Ленские столбы»</a:t>
            </a:r>
            <a:endParaRPr lang="ru-RU" dirty="0"/>
          </a:p>
        </p:txBody>
      </p:sp>
      <p:pic>
        <p:nvPicPr>
          <p:cNvPr id="6148" name="Picture 4" descr="http://territorus.ru/wp-content/uploads/2017/09/Skalyi-SHartashskie-kamennyie-palat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38" y="2132856"/>
            <a:ext cx="41209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0741" y="4859868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Шарташские</a:t>
            </a:r>
            <a:r>
              <a:rPr lang="ru-RU" dirty="0" smtClean="0"/>
              <a:t> каменные палатки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09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060848"/>
            <a:ext cx="65165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91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появились камни в природе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russia-now.com/wp-content/uploads/2016/09/early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49299" cy="4567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4390" y="5764614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Земля миллиарды лет 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1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появились камни в природе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s://static.hwpi.harvard.edu/files/styles/os_files_xxlarge/public/eps/files/pastedgraphic-1.png?m=1499748748&amp;itok=E4vKejj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64903" cy="462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395" y="5692606"/>
            <a:ext cx="631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Извержения вулканов, землетрясения, столкновение гор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2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появились камни в природе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kosmoturizm.ru/wp-content/uploads/2017/10/qhbjGSv_q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08720"/>
            <a:ext cx="7478973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1517" y="5472874"/>
            <a:ext cx="6203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течением времени земля понемногу успокаивалась</a:t>
            </a:r>
          </a:p>
        </p:txBody>
      </p:sp>
    </p:spTree>
    <p:extLst>
      <p:ext uri="{BB962C8B-B14F-4D97-AF65-F5344CB8AC3E}">
        <p14:creationId xmlns:p14="http://schemas.microsoft.com/office/powerpoint/2010/main" val="216624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1zoom.ru/big2/758/275289-alexfa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76" y="737105"/>
            <a:ext cx="6768753" cy="466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появились камни в природе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769" y="5517232"/>
            <a:ext cx="6747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Климат становился мягче, в морях зародилась жизнь. </a:t>
            </a:r>
          </a:p>
          <a:p>
            <a:r>
              <a:rPr lang="ru-RU" dirty="0" smtClean="0"/>
              <a:t>Отмирая, рачки и моллюски устилали дно морей и океанов,</a:t>
            </a:r>
          </a:p>
          <a:p>
            <a:r>
              <a:rPr lang="ru-RU" dirty="0"/>
              <a:t>п</a:t>
            </a:r>
            <a:r>
              <a:rPr lang="ru-RU" dirty="0" smtClean="0"/>
              <a:t>ревращаясь в каменные глыбы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75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появились камни в природе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s://www.sunhome.ru/i/wallpapers/153/peizazhi-v5.960x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6" y="908720"/>
            <a:ext cx="7028171" cy="3953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9116" y="5157192"/>
            <a:ext cx="7402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земле всегда кипит </a:t>
            </a:r>
            <a:r>
              <a:rPr lang="ru-RU" dirty="0" smtClean="0"/>
              <a:t>жизнь. </a:t>
            </a:r>
            <a:r>
              <a:rPr lang="ru-RU" dirty="0"/>
              <a:t>Реки и сильные течения размывают </a:t>
            </a:r>
            <a:endParaRPr lang="ru-RU" dirty="0" smtClean="0"/>
          </a:p>
          <a:p>
            <a:r>
              <a:rPr lang="ru-RU" dirty="0" smtClean="0"/>
              <a:t>твёрдые </a:t>
            </a:r>
            <a:r>
              <a:rPr lang="ru-RU" dirty="0"/>
              <a:t>скалы и превращают их в груды </a:t>
            </a:r>
            <a:r>
              <a:rPr lang="ru-RU" dirty="0" smtClean="0"/>
              <a:t>обломков.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06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Природные камни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www.amurprom.ru/sites/default/files/zsb/catalog/products/icons/preview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198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4216" y="308323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Туф</a:t>
            </a:r>
            <a:endParaRPr lang="ru-RU" dirty="0"/>
          </a:p>
        </p:txBody>
      </p:sp>
      <p:pic>
        <p:nvPicPr>
          <p:cNvPr id="7172" name="Picture 4" descr="http://st11.styapokupayu.ru/images/product/014/457/709_z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241625" cy="216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9933" y="309389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Сланец</a:t>
            </a:r>
            <a:endParaRPr lang="ru-RU" dirty="0"/>
          </a:p>
        </p:txBody>
      </p:sp>
      <p:pic>
        <p:nvPicPr>
          <p:cNvPr id="7174" name="Picture 6" descr="http://www.nedra.sim-bel.com/gallery/IMAG106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450192" cy="2406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86585" y="3278561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Мрамор</a:t>
            </a:r>
            <a:endParaRPr lang="ru-RU" dirty="0"/>
          </a:p>
        </p:txBody>
      </p:sp>
      <p:pic>
        <p:nvPicPr>
          <p:cNvPr id="7176" name="Picture 8" descr="https://aboutstones.ru/wp-content/uploads/2017/05/kamen_granit_14_24043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903072" cy="1797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70819" y="581932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Гранит</a:t>
            </a:r>
            <a:endParaRPr lang="ru-RU" dirty="0"/>
          </a:p>
        </p:txBody>
      </p:sp>
      <p:pic>
        <p:nvPicPr>
          <p:cNvPr id="7178" name="Picture 10" descr="https://karatto.ru/wp-content/uploads/2017/09/kvartsit-1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56" y="3942750"/>
            <a:ext cx="2478820" cy="1715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39952" y="5787062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Кварцит</a:t>
            </a:r>
            <a:endParaRPr lang="ru-RU" dirty="0"/>
          </a:p>
        </p:txBody>
      </p:sp>
      <p:pic>
        <p:nvPicPr>
          <p:cNvPr id="7180" name="Picture 12" descr="http://www.viraspb.ru/upload/iblock/c3c/c3cf99652545640096c4d54f2b143b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0" y="3870144"/>
            <a:ext cx="1676203" cy="16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90712" y="5819328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Известняк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31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3664" y="90872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Бытовой камень</a:t>
            </a:r>
            <a:endParaRPr lang="ru-RU" b="1" dirty="0"/>
          </a:p>
        </p:txBody>
      </p:sp>
      <p:pic>
        <p:nvPicPr>
          <p:cNvPr id="8194" name="Picture 2" descr="http://voenchel.ru/uploads/posts/2016-05/1464626484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6773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477" y="3502120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Кремень и огниво</a:t>
            </a:r>
            <a:endParaRPr lang="ru-RU" dirty="0"/>
          </a:p>
        </p:txBody>
      </p:sp>
      <p:pic>
        <p:nvPicPr>
          <p:cNvPr id="8198" name="Picture 6" descr="http://img1.liveinternet.ru/images/attach/d/0/137/464/137464027_5518517c46d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76" y="1465860"/>
            <a:ext cx="2534157" cy="202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350620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Нефрит</a:t>
            </a:r>
            <a:endParaRPr lang="ru-RU" dirty="0"/>
          </a:p>
        </p:txBody>
      </p:sp>
      <p:pic>
        <p:nvPicPr>
          <p:cNvPr id="8200" name="Picture 8" descr="http://izarmenii.ru/upload/iblock/8d5/8d5b0319860b9204445461116d81fa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44373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0895" y="6165304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Обсидиан</a:t>
            </a:r>
            <a:endParaRPr lang="ru-RU" dirty="0"/>
          </a:p>
        </p:txBody>
      </p:sp>
      <p:pic>
        <p:nvPicPr>
          <p:cNvPr id="8202" name="Picture 10" descr="http://www.akrillian.ru/stoleshin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05047"/>
            <a:ext cx="2616627" cy="2001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30896" y="3690870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Наждачный камень</a:t>
            </a:r>
            <a:endParaRPr lang="ru-RU" dirty="0"/>
          </a:p>
        </p:txBody>
      </p:sp>
      <p:pic>
        <p:nvPicPr>
          <p:cNvPr id="8204" name="Picture 12" descr="https://milady-24.ru/uploads/articles/137/14-vaza-iz-mramornogo-onik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33" y="4060202"/>
            <a:ext cx="3259613" cy="19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17164" y="609329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Оникс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7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человеком камня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3838" y="90872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Строительный камень</a:t>
            </a:r>
            <a:endParaRPr lang="ru-RU" b="1" dirty="0"/>
          </a:p>
        </p:txBody>
      </p:sp>
      <p:pic>
        <p:nvPicPr>
          <p:cNvPr id="9218" name="Picture 2" descr="http://luxgranit.com.ua/images/luxgranit/content/byt/malinovuj/malinovuy-pag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1590"/>
            <a:ext cx="3900256" cy="285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4106" y="4743864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Бутовый камень</a:t>
            </a:r>
            <a:endParaRPr lang="ru-RU" dirty="0"/>
          </a:p>
        </p:txBody>
      </p:sp>
      <p:pic>
        <p:nvPicPr>
          <p:cNvPr id="9220" name="Picture 4" descr="http://gid-str.ru/images/gidstr/2016/05/ukladka-bruschat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43" y="1692019"/>
            <a:ext cx="4255058" cy="285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743864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Брусчатка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80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233</TotalTime>
  <Words>209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24</cp:revision>
  <dcterms:created xsi:type="dcterms:W3CDTF">2018-02-12T16:26:41Z</dcterms:created>
  <dcterms:modified xsi:type="dcterms:W3CDTF">2018-02-13T16:22:20Z</dcterms:modified>
</cp:coreProperties>
</file>