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86717-70DB-46B3-A805-B505AB4666E6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3CBB5-E53A-4F03-9798-9E887626B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527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A4B4F96-905B-47DC-99FD-397925A66D6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9C09A4C-9A9A-4DC0-BB8D-7410B751042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5572" y="268894"/>
            <a:ext cx="7120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7030A0"/>
                </a:solidFill>
              </a:rPr>
              <a:t>Муниципальное бюджетное дошкольное образовательное учреждение – детский сад №7</a:t>
            </a:r>
            <a:endParaRPr lang="ru-RU" sz="1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2766" y="980728"/>
            <a:ext cx="5610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Познавательная беседа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«Путешествие в мир минералов и самоцветов»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5655226"/>
            <a:ext cx="4655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7030A0"/>
                </a:solidFill>
              </a:rPr>
              <a:t>Подготовила: Салова Елена Викторовна, воспитатель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04146" y="6309320"/>
            <a:ext cx="1568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7030A0"/>
                </a:solidFill>
              </a:rPr>
              <a:t>Екатеринбург, 2017</a:t>
            </a:r>
            <a:endParaRPr lang="ru-RU" sz="1200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http://magimigom.ru/wp-content/uploads/2016/10/Samocvety_kamni_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65502"/>
            <a:ext cx="5112568" cy="380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8205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76672"/>
            <a:ext cx="512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применение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5618211"/>
            <a:ext cx="1369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изумруд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Picture 2" descr="http://webiconspng.com/wp-content/uploads/2017/09/Emerald-PNG-Image-972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260" y="1252105"/>
            <a:ext cx="204762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lifeglobe.net/x/entry/597/1391321K1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5" b="19080"/>
          <a:stretch/>
        </p:blipFill>
        <p:spPr bwMode="auto">
          <a:xfrm>
            <a:off x="3851920" y="1772816"/>
            <a:ext cx="4754475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cdn-nus-1.pinme.ru/tumb/600/photo/0c/92/0c9252b68084d1f228573e308c3287e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64" y="2996952"/>
            <a:ext cx="2148716" cy="3437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55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76672"/>
            <a:ext cx="512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применение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56470" y="5223374"/>
            <a:ext cx="1032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топаз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266" name="Picture 2" descr="http://g02.a.alicdn.com/kf/HTB1XfMWJVXXXXaZXXXXq6xXFXXXd/%D0%94%D0%B5%D1%80%D0%B7%D0%BA%D0%B8%D0%B9-%D0%9E%D0%BB%D0%B8%D0%B2%D0%BA%D0%BE%D0%B2%D0%B0%D1%8F-%D0%92%D0%B5%D1%82%D0%B2%D1%8C-%D0%94%D0%B8%D0%B7%D0%B0%D0%B9%D0%BD-%D0%9D%D0%BE%D0%B2%D0%B0%D1%8F-%D0%9C%D0%BE%D0%B4%D0%B0-%D0%93%D0%BE%D0%BB%D1%83%D0%B1%D0%BE%D0%B9-%D0%A2%D0%BE%D0%BF%D0%B0%D0%B7-%D0%A1%D0%B5%D1%80%D0%B5%D0%B1%D1%80%D1%8F%D0%BD%D0%BE%D0%B5-%D0%9A%D0%BE%D0%BB%D1%8C%D1%86%D0%BE-%D0%A0%D0%B0%D0%B7%D0%BC%D0%B5%D1%80-7-8-9-10-%D0%96%D0%B5%D0%BD%D1%89%D0%B8%D0%BD%D1%8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204864"/>
            <a:ext cx="2210219" cy="2210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img-fotki.yandex.ru/get/4116/121447594.2bc/0_b6095_ca9ca01f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167" y="1340768"/>
            <a:ext cx="2723464" cy="4559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http://diysolarpanelsv.com/images/gems-clipart-22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67806"/>
            <a:ext cx="1872208" cy="1557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4" name="Picture 10" descr="http://about-stones.ru/wp-content/uploads/2015/12/%D0%A2%D0%BE%D0%BF%D0%B0%D0%B7-%D0%B2-%D0%BA%D1%83%D0%BB%D0%BE%D0%BD%D0%B5-%D1%84%D0%BE%D1%82%D0%B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5" r="29731" b="11256"/>
          <a:stretch/>
        </p:blipFill>
        <p:spPr bwMode="auto">
          <a:xfrm>
            <a:off x="1406661" y="3140968"/>
            <a:ext cx="1434133" cy="3121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07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76672"/>
            <a:ext cx="512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применение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5618211"/>
            <a:ext cx="116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гранат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290" name="Picture 2" descr="http://webiconspng.com/wp-content/uploads/2017/09/Ruby-PNG-Image-997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64" y="1196752"/>
            <a:ext cx="2833143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Красный грана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3287748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fashionapp.ru/wp-content/uploads/2016/04/yuvelirnye-ukrasheniya-s-naturalnym-granatom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8" t="13318" r="3615" b="15697"/>
          <a:stretch/>
        </p:blipFill>
        <p:spPr bwMode="auto">
          <a:xfrm>
            <a:off x="4119716" y="1632155"/>
            <a:ext cx="4385187" cy="3203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21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76672"/>
            <a:ext cx="512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применение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5826533"/>
            <a:ext cx="144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малахит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 descr="http://photoudom.ru/photo/5b/5bae20a9647a29849b1a89b0a705a88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24573" r="5133" b="9642"/>
          <a:stretch/>
        </p:blipFill>
        <p:spPr bwMode="auto">
          <a:xfrm>
            <a:off x="611560" y="1124744"/>
            <a:ext cx="3384376" cy="21446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314" name="Picture 2" descr="http://www.darstone.ru/content/catalogue/42/138524793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3" b="14592"/>
          <a:stretch/>
        </p:blipFill>
        <p:spPr bwMode="auto">
          <a:xfrm>
            <a:off x="755576" y="3391082"/>
            <a:ext cx="3810000" cy="2615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luxuris.ru/pics/production/picf2704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15"/>
          <a:stretch/>
        </p:blipFill>
        <p:spPr bwMode="auto">
          <a:xfrm>
            <a:off x="6084168" y="914229"/>
            <a:ext cx="2166033" cy="4710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www.adsl.kirov.ru/projects/articles/2012/05/31/tayny_malahita/1299413655_2223_b_459c52eb03b520e90e8ebcfc5e9040bd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7" r="15290"/>
          <a:stretch/>
        </p:blipFill>
        <p:spPr bwMode="auto">
          <a:xfrm>
            <a:off x="4577448" y="1844824"/>
            <a:ext cx="1516208" cy="2377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66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060848"/>
            <a:ext cx="651652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991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896" y="380177"/>
            <a:ext cx="1430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минерал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5521" y="5764614"/>
            <a:ext cx="822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- это твёрдое </a:t>
            </a:r>
            <a:r>
              <a:rPr lang="ru-RU" b="1" dirty="0"/>
              <a:t>природное неорганическое кристаллическое вещество</a:t>
            </a:r>
            <a:endParaRPr lang="ru-RU" b="1" dirty="0"/>
          </a:p>
        </p:txBody>
      </p:sp>
      <p:pic>
        <p:nvPicPr>
          <p:cNvPr id="1026" name="Picture 2" descr="http://fototelegraf.ru/wp-content/uploads/2014/07/Mineral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21" y="1772816"/>
            <a:ext cx="3942575" cy="31540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avera.ru/img/2014/05/19/452992_1400509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49509"/>
            <a:ext cx="3523010" cy="2501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harpers-tale.wdfiles.com/local--files/dragon:zsaviranth/zsaviranth_cryst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67119"/>
            <a:ext cx="3523010" cy="2349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217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0933" y="350680"/>
            <a:ext cx="3174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Самоцветные камни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02337" y="5635845"/>
            <a:ext cx="5485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- это драгоценные и полудрагоценные камни</a:t>
            </a:r>
            <a:endParaRPr lang="ru-RU" b="1" dirty="0"/>
          </a:p>
        </p:txBody>
      </p:sp>
      <p:pic>
        <p:nvPicPr>
          <p:cNvPr id="2060" name="Picture 12" descr="http://img-fotki.yandex.ru/get/9162/125705038.55/0_be3ce_f2ddcb31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64" y="720012"/>
            <a:ext cx="7620000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2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332656"/>
            <a:ext cx="5000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Добыча минералов и самоцветов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http://webmineral.ru/upload/aecf78ab13f3968b91d7f8b29df118c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33" y="836711"/>
            <a:ext cx="3968284" cy="2632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g-fotki.yandex.ru/get/51592/102782017.7d/0_c08d5_c8a34c0b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617" y="3847167"/>
            <a:ext cx="3891361" cy="2595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avatars.mds.yandex.net/get-pdb/401063/45c43fc5-10f4-46ec-8582-19b77fd4101f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33" y="3821157"/>
            <a:ext cx="3942132" cy="2621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n-sri-lanka.ru/images/ratnapura/7003400953_d2319e9fbb_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86" y="831281"/>
            <a:ext cx="3960454" cy="2637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24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332656"/>
            <a:ext cx="491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Обработка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52727" y="6165304"/>
            <a:ext cx="2997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Термическая обработка</a:t>
            </a:r>
            <a:endParaRPr lang="ru-RU" b="1" dirty="0"/>
          </a:p>
        </p:txBody>
      </p:sp>
      <p:pic>
        <p:nvPicPr>
          <p:cNvPr id="4098" name="Picture 2" descr="http://www.ayala.kz/redesign2/images/2011-04-18/operating_room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23" y="764704"/>
            <a:ext cx="4052772" cy="3073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liter.kz/image/s/w/976/26924-6-zavod_po_pererabotke_z_ru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519" y="779300"/>
            <a:ext cx="4064633" cy="3048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silver-lines.ru/catalog/silver925/_m_/1779968/_p_/pics2b/_t_/17799682b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1" b="10587"/>
          <a:stretch/>
        </p:blipFill>
        <p:spPr bwMode="auto">
          <a:xfrm>
            <a:off x="2949035" y="3852814"/>
            <a:ext cx="3405320" cy="22848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754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332656"/>
            <a:ext cx="491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Обработка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0148" y="6162741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Облучение</a:t>
            </a:r>
            <a:endParaRPr lang="ru-RU" b="1" dirty="0"/>
          </a:p>
        </p:txBody>
      </p:sp>
      <p:pic>
        <p:nvPicPr>
          <p:cNvPr id="5122" name="Picture 2" descr="images/foto/moskva/moskva1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5" b="8335"/>
          <a:stretch/>
        </p:blipFill>
        <p:spPr bwMode="auto">
          <a:xfrm>
            <a:off x="1458773" y="908720"/>
            <a:ext cx="6385848" cy="34216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ilverdreams.com.ua/wp-content/uploads/2015/09/collage_photoc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292" y="4328539"/>
            <a:ext cx="5328810" cy="181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752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332656"/>
            <a:ext cx="491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Обработка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9832" y="5998696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Промасливание трещин</a:t>
            </a:r>
            <a:endParaRPr lang="ru-RU" b="1" dirty="0"/>
          </a:p>
        </p:txBody>
      </p:sp>
      <p:pic>
        <p:nvPicPr>
          <p:cNvPr id="6146" name="Picture 2" descr="http://jewelpreciousmetal.ru/images/technology/gems/gem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42" y="1052736"/>
            <a:ext cx="8119309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050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332656"/>
            <a:ext cx="491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Обработка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95936" y="5629364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Диффузия</a:t>
            </a:r>
            <a:endParaRPr lang="ru-RU" b="1" dirty="0"/>
          </a:p>
        </p:txBody>
      </p:sp>
      <p:pic>
        <p:nvPicPr>
          <p:cNvPr id="7170" name="Picture 2" descr="https://socketmira.ru/wp-content/uploads/2017/09/siniy-sapfir-768x26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85"/>
          <a:stretch/>
        </p:blipFill>
        <p:spPr bwMode="auto">
          <a:xfrm>
            <a:off x="683568" y="1268760"/>
            <a:ext cx="7840611" cy="3939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223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476672"/>
            <a:ext cx="5128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применение самоцветных камней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194" name="Picture 2" descr="http://moziru.com/images/gems-clipart-blue-diamond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65" y="908720"/>
            <a:ext cx="2297341" cy="228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mylitta.ru/uploads/posts/2011-05/1305550356_diamond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23394"/>
            <a:ext cx="4932462" cy="3159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s3.livemaster.ru/zhurnalfoto/f/b/b/160114075358fbbdcce4fcd58fa55295d1d4ecd226c4217935x9636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578" y="3068960"/>
            <a:ext cx="2311873" cy="3022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42166" y="5433545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алмаз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6041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461</TotalTime>
  <Words>92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42</cp:revision>
  <dcterms:created xsi:type="dcterms:W3CDTF">2018-02-12T16:26:41Z</dcterms:created>
  <dcterms:modified xsi:type="dcterms:W3CDTF">2018-03-25T09:45:54Z</dcterms:modified>
</cp:coreProperties>
</file>