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75" r:id="rId10"/>
    <p:sldId id="276" r:id="rId11"/>
    <p:sldId id="27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6717-70DB-46B3-A805-B505AB4666E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CBB5-E53A-4F03-9798-9E887626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2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4B4F96-905B-47DC-99FD-397925A66D6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572" y="268894"/>
            <a:ext cx="7120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Муниципальное бюджетное дошкольное образовательное учреждение – детский сад №7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60542" y="980728"/>
            <a:ext cx="2855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Познавательная беседа</a:t>
            </a:r>
          </a:p>
          <a:p>
            <a:pPr algn="ctr"/>
            <a:r>
              <a:rPr lang="ru-RU" b="1" dirty="0" smtClean="0"/>
              <a:t>«Удивительные камни»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5655226"/>
            <a:ext cx="465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Подготовила: Салова Елена Викторовна, воспитатель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04146" y="6309320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Екатеринбург, 2017</a:t>
            </a:r>
            <a:endParaRPr lang="ru-RU" sz="1200" dirty="0"/>
          </a:p>
        </p:txBody>
      </p:sp>
      <p:pic>
        <p:nvPicPr>
          <p:cNvPr id="7" name="Picture 2" descr="https://avatars.mds.yandex.net/get-pdb/70729/b325e667-73a3-4963-9dae-7125d8d12d6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25" y="1750201"/>
            <a:ext cx="5952354" cy="3869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0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77440" y="4747587"/>
            <a:ext cx="2553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Двигающиеся камни </a:t>
            </a:r>
          </a:p>
          <a:p>
            <a:r>
              <a:rPr lang="ru-RU" dirty="0" smtClean="0"/>
              <a:t>в Долине смерти США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97665" y="515681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Живые камни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Зловещая дол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58745" cy="276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вигающиеся камн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1" y="3927168"/>
            <a:ext cx="3703955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aboutstones.ru/wp-content/uploads/2017/09/dvizhuschiesya_kamni_7_09122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99" y="1124743"/>
            <a:ext cx="3052389" cy="269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-fotki.yandex.ru/get/6826/248960749.115/0_104a07_8c50df6d_X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r="3841"/>
          <a:stretch/>
        </p:blipFill>
        <p:spPr bwMode="auto">
          <a:xfrm>
            <a:off x="6077440" y="1124742"/>
            <a:ext cx="2853522" cy="269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3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82512" y="3728420"/>
            <a:ext cx="42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Синь-камень в Переславль-Залесском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4354" y="515681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Самый загадочный камень России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8" name="Picture 4" descr="https://salik.biz/upload/000/u1/de/d6/1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399644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utidorogi-nn.ru/images/stories/evropa/siniy_kamen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8" y="980728"/>
            <a:ext cx="410692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yarcube.ru/upload/iblock/060/siniy_kame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5" y="4117006"/>
            <a:ext cx="3439773" cy="229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slavyane.org/images/stories/Proshloe/sin-kamen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82" y="4221087"/>
            <a:ext cx="3904415" cy="2190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6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765" y="2060848"/>
            <a:ext cx="574227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91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659" y="496017"/>
            <a:ext cx="259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Волосатые камни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hairy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5" y="1196752"/>
            <a:ext cx="4224468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iry 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2987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0041" y="458112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1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6185" y="517322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Валуны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моераки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2205553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Новая Зеландия</a:t>
            </a:r>
            <a:endParaRPr lang="ru-RU" dirty="0"/>
          </a:p>
        </p:txBody>
      </p:sp>
      <p:pic>
        <p:nvPicPr>
          <p:cNvPr id="5" name="Рисунок 4" descr="http://www.mirkrasiv.ru/images/articles/new-zealand/otago/koekohe-beach/moeraki-boulders-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mirkrasiv.ru/images/articles/new-zealand/otago/koekohe-beach/moeraki-boulders-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8071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mirkrasiv.ru/images/articles/new-zealand/otago/koekohe-beach/moeraki-boulders-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55" y="3429000"/>
            <a:ext cx="4678153" cy="314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5724" y="515681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Балансирующие скалы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481457"/>
            <a:ext cx="3832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Национальный парк </a:t>
            </a:r>
            <a:r>
              <a:rPr lang="ru-RU" dirty="0"/>
              <a:t>Арок в Юте</a:t>
            </a:r>
            <a:endParaRPr lang="ru-RU" dirty="0"/>
          </a:p>
        </p:txBody>
      </p:sp>
      <p:pic>
        <p:nvPicPr>
          <p:cNvPr id="4" name="Picture 2" descr="балансирующая ск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03" y="980728"/>
            <a:ext cx="6610350" cy="4400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4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905" y="5517232"/>
            <a:ext cx="337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Сад </a:t>
            </a:r>
            <a:r>
              <a:rPr lang="ru-RU" dirty="0"/>
              <a:t>Богов Колорадо </a:t>
            </a:r>
            <a:r>
              <a:rPr lang="ru-RU" dirty="0" err="1"/>
              <a:t>Спрингс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5724" y="515681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Балансирующие скалы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балансирующая ска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84" y="885013"/>
            <a:ext cx="3298095" cy="441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75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7834" y="5845914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Лонг </a:t>
            </a:r>
            <a:r>
              <a:rPr lang="ru-RU" dirty="0" err="1" smtClean="0"/>
              <a:t>Айленд</a:t>
            </a:r>
            <a:r>
              <a:rPr lang="ru-RU" dirty="0" smtClean="0"/>
              <a:t> </a:t>
            </a:r>
            <a:r>
              <a:rPr lang="ru-RU" dirty="0"/>
              <a:t>в Новой Шотландии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5724" y="515681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Балансирующие скалы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s://imgprx.livejournal.net/8a60644e9522210ba4a311dc5cb505154eb99c42/1dE5jDDo6tfgjBoMU7dKMmkKNHG3QDa8pMZP_yZIAqCjYzN-UutwOv75OC0ldCJMXufRrwzDUaMPQyo4Gynm3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8164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06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00292" y="5787062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Скала Идол, </a:t>
            </a:r>
            <a:r>
              <a:rPr lang="ru-RU" dirty="0" err="1"/>
              <a:t>Бримхем</a:t>
            </a:r>
            <a:endParaRPr lang="ru-RU" dirty="0"/>
          </a:p>
        </p:txBody>
      </p:sp>
      <p:pic>
        <p:nvPicPr>
          <p:cNvPr id="15" name="Рисунок 14" descr="https://imgprx.livejournal.net/8454a60d2655176654aff1a575a66a198b906ca7/1dE5jDDo6tfgjBoMU7dKMmkKNHG3QDa8pMZP_yZIAqCjYzN-UutwOv75OC0ldCJMURDawEpsJqb1MzNGFzim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19" y="1052736"/>
            <a:ext cx="3567589" cy="473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975724" y="515681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Балансирующие скалы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31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60523" y="5763259"/>
            <a:ext cx="396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Золотая Пагода </a:t>
            </a:r>
            <a:r>
              <a:rPr lang="ru-RU" dirty="0" err="1"/>
              <a:t>Чайттийо</a:t>
            </a:r>
            <a:r>
              <a:rPr lang="ru-RU" dirty="0"/>
              <a:t> в Мьянме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75724" y="515681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Балансирующие скалы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удивительные балансирующие скал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04" y="980728"/>
            <a:ext cx="3514787" cy="480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0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63175" y="5763259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Трованты</a:t>
            </a:r>
            <a:r>
              <a:rPr lang="ru-RU" dirty="0" smtClean="0"/>
              <a:t> в Румынии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97665" y="515681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Живые камни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Трован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5013"/>
            <a:ext cx="6336704" cy="477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2206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312</TotalTime>
  <Words>90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33</cp:revision>
  <dcterms:created xsi:type="dcterms:W3CDTF">2018-02-12T16:26:41Z</dcterms:created>
  <dcterms:modified xsi:type="dcterms:W3CDTF">2018-02-20T17:17:26Z</dcterms:modified>
</cp:coreProperties>
</file>