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74" r:id="rId9"/>
    <p:sldId id="275" r:id="rId10"/>
    <p:sldId id="276" r:id="rId11"/>
    <p:sldId id="277" r:id="rId12"/>
    <p:sldId id="273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33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586717-70DB-46B3-A805-B505AB4666E6}" type="datetimeFigureOut">
              <a:rPr lang="ru-RU" smtClean="0"/>
              <a:t>20.02.2018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13CBB5-E53A-4F03-9798-9E887626BA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8527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B4F96-905B-47DC-99FD-397925A66D6C}" type="datetimeFigureOut">
              <a:rPr lang="ru-RU" smtClean="0"/>
              <a:t>20.02.2018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09A4C-9A9A-4DC0-BB8D-7410B751042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B4F96-905B-47DC-99FD-397925A66D6C}" type="datetimeFigureOut">
              <a:rPr lang="ru-RU" smtClean="0"/>
              <a:t>20.02.2018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09A4C-9A9A-4DC0-BB8D-7410B75104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B4F96-905B-47DC-99FD-397925A66D6C}" type="datetimeFigureOut">
              <a:rPr lang="ru-RU" smtClean="0"/>
              <a:t>20.02.2018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09A4C-9A9A-4DC0-BB8D-7410B75104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B4F96-905B-47DC-99FD-397925A66D6C}" type="datetimeFigureOut">
              <a:rPr lang="ru-RU" smtClean="0"/>
              <a:t>20.02.2018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09A4C-9A9A-4DC0-BB8D-7410B751042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B4F96-905B-47DC-99FD-397925A66D6C}" type="datetimeFigureOut">
              <a:rPr lang="ru-RU" smtClean="0"/>
              <a:t>20.02.2018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09A4C-9A9A-4DC0-BB8D-7410B75104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B4F96-905B-47DC-99FD-397925A66D6C}" type="datetimeFigureOut">
              <a:rPr lang="ru-RU" smtClean="0"/>
              <a:t>20.02.2018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09A4C-9A9A-4DC0-BB8D-7410B751042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B4F96-905B-47DC-99FD-397925A66D6C}" type="datetimeFigureOut">
              <a:rPr lang="ru-RU" smtClean="0"/>
              <a:t>20.02.2018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09A4C-9A9A-4DC0-BB8D-7410B751042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B4F96-905B-47DC-99FD-397925A66D6C}" type="datetimeFigureOut">
              <a:rPr lang="ru-RU" smtClean="0"/>
              <a:t>20.02.2018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09A4C-9A9A-4DC0-BB8D-7410B75104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B4F96-905B-47DC-99FD-397925A66D6C}" type="datetimeFigureOut">
              <a:rPr lang="ru-RU" smtClean="0"/>
              <a:t>20.02.2018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09A4C-9A9A-4DC0-BB8D-7410B75104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B4F96-905B-47DC-99FD-397925A66D6C}" type="datetimeFigureOut">
              <a:rPr lang="ru-RU" smtClean="0"/>
              <a:t>20.02.2018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09A4C-9A9A-4DC0-BB8D-7410B75104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B4F96-905B-47DC-99FD-397925A66D6C}" type="datetimeFigureOut">
              <a:rPr lang="ru-RU" smtClean="0"/>
              <a:t>20.02.2018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09A4C-9A9A-4DC0-BB8D-7410B751042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A4B4F96-905B-47DC-99FD-397925A66D6C}" type="datetimeFigureOut">
              <a:rPr lang="ru-RU" smtClean="0"/>
              <a:t>20.02.2018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9C09A4C-9A9A-4DC0-BB8D-7410B751042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35572" y="268894"/>
            <a:ext cx="71208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/>
              <a:t>Муниципальное бюджетное дошкольное образовательное учреждение – детский сад №7</a:t>
            </a:r>
            <a:endParaRPr lang="ru-RU" sz="1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260542" y="980728"/>
            <a:ext cx="28552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/>
              <a:t>Познавательная беседа</a:t>
            </a:r>
          </a:p>
          <a:p>
            <a:pPr algn="ctr"/>
            <a:r>
              <a:rPr lang="ru-RU" b="1" dirty="0" smtClean="0"/>
              <a:t>«Удивительные камни»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139952" y="5655226"/>
            <a:ext cx="46554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Подготовила: Салова Елена Викторовна, воспитатель</a:t>
            </a:r>
            <a:endParaRPr lang="ru-RU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3904146" y="6309320"/>
            <a:ext cx="15680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/>
              <a:t>Екатеринбург, 2017</a:t>
            </a:r>
            <a:endParaRPr lang="ru-RU" sz="1200" dirty="0"/>
          </a:p>
        </p:txBody>
      </p:sp>
      <p:pic>
        <p:nvPicPr>
          <p:cNvPr id="7" name="Picture 2" descr="https://avatars.mds.yandex.net/get-pdb/70729/b325e667-73a3-4963-9dae-7125d8d12d62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825" y="1750201"/>
            <a:ext cx="5952354" cy="38690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82054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6077440" y="4747587"/>
            <a:ext cx="25539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Двигающиеся камни </a:t>
            </a:r>
          </a:p>
          <a:p>
            <a:r>
              <a:rPr lang="ru-RU" dirty="0" smtClean="0"/>
              <a:t>в Долине смерти США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597665" y="515681"/>
            <a:ext cx="18902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Живые камни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" name="Рисунок 4" descr="Зловещая долина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52736"/>
            <a:ext cx="2658745" cy="27666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Двигающиеся камни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1" y="3927168"/>
            <a:ext cx="3703955" cy="24669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2" name="Picture 2" descr="https://aboutstones.ru/wp-content/uploads/2017/09/dvizhuschiesya_kamni_7_0912254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599" y="1124743"/>
            <a:ext cx="3052389" cy="26946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img-fotki.yandex.ru/get/6826/248960749.115/0_104a07_8c50df6d_XL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50" r="3841"/>
          <a:stretch/>
        </p:blipFill>
        <p:spPr bwMode="auto">
          <a:xfrm>
            <a:off x="6077440" y="1124742"/>
            <a:ext cx="2853522" cy="26946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39319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582512" y="3728420"/>
            <a:ext cx="4277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Синь-камень в Переславль-Залесском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284354" y="515681"/>
            <a:ext cx="45752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Самый загадочный камень России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1268" name="Picture 4" descr="https://salik.biz/upload/000/u1/de/d6/1ma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980728"/>
            <a:ext cx="3996443" cy="26642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https://putidorogi-nn.ru/images/stories/evropa/siniy_kamen_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398" y="980728"/>
            <a:ext cx="4106929" cy="27363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https://yarcube.ru/upload/iblock/060/siniy_kamen_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625" y="4117006"/>
            <a:ext cx="3439773" cy="22948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 descr="http://slavyane.org/images/stories/Proshloe/sin-kamen-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7082" y="4221087"/>
            <a:ext cx="3904415" cy="21908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07663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18765" y="2060848"/>
            <a:ext cx="5742277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Спасибо </a:t>
            </a:r>
          </a:p>
          <a:p>
            <a:pPr algn="ctr"/>
            <a:r>
              <a:rPr lang="ru-RU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за внимание!</a:t>
            </a:r>
            <a:endParaRPr lang="ru-RU" sz="6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59914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659" y="496017"/>
            <a:ext cx="25950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Волосатые камни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Picture 2" descr="hairy sto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75" y="1196752"/>
            <a:ext cx="4224468" cy="31683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airy sto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564904"/>
            <a:ext cx="4129870" cy="28083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030041" y="4581128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Китай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1217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16185" y="517322"/>
            <a:ext cx="22637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Валуны </a:t>
            </a:r>
            <a:r>
              <a:rPr lang="ru-RU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моераки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35896" y="2205553"/>
            <a:ext cx="18966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Новая Зеландия</a:t>
            </a:r>
            <a:endParaRPr lang="ru-RU" dirty="0"/>
          </a:p>
        </p:txBody>
      </p:sp>
      <p:pic>
        <p:nvPicPr>
          <p:cNvPr id="5" name="Рисунок 4" descr="http://www.mirkrasiv.ru/images/articles/new-zealand/otago/koekohe-beach/moeraki-boulders-017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52736"/>
            <a:ext cx="3456384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http://www.mirkrasiv.ru/images/articles/new-zealand/otago/koekohe-beach/moeraki-boulders-011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058071"/>
            <a:ext cx="3168352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http://www.mirkrasiv.ru/images/articles/new-zealand/otago/koekohe-beach/moeraki-boulders-01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5155" y="3429000"/>
            <a:ext cx="4678153" cy="31402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6255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75724" y="515681"/>
            <a:ext cx="31149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Балансирующие скалы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71800" y="5481457"/>
            <a:ext cx="38323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Национальный парк </a:t>
            </a:r>
            <a:r>
              <a:rPr lang="ru-RU" dirty="0"/>
              <a:t>Арок в Юте</a:t>
            </a:r>
            <a:endParaRPr lang="ru-RU" dirty="0"/>
          </a:p>
        </p:txBody>
      </p:sp>
      <p:pic>
        <p:nvPicPr>
          <p:cNvPr id="4" name="Picture 2" descr="балансирующая скал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5103" y="980728"/>
            <a:ext cx="6610350" cy="44005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62483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51905" y="5517232"/>
            <a:ext cx="3379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Сад </a:t>
            </a:r>
            <a:r>
              <a:rPr lang="ru-RU" dirty="0"/>
              <a:t>Богов Колорадо </a:t>
            </a:r>
            <a:r>
              <a:rPr lang="ru-RU" dirty="0" err="1"/>
              <a:t>Спрингс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75724" y="515681"/>
            <a:ext cx="31149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Балансирующие скалы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Рисунок 5" descr="балансирующая скала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2584" y="885013"/>
            <a:ext cx="3298095" cy="44161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317541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07834" y="5845914"/>
            <a:ext cx="3850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Лонг </a:t>
            </a:r>
            <a:r>
              <a:rPr lang="ru-RU" dirty="0" err="1" smtClean="0"/>
              <a:t>Айленд</a:t>
            </a:r>
            <a:r>
              <a:rPr lang="ru-RU" dirty="0" smtClean="0"/>
              <a:t> </a:t>
            </a:r>
            <a:r>
              <a:rPr lang="ru-RU" dirty="0"/>
              <a:t>в Новой Шотландии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75724" y="515681"/>
            <a:ext cx="31149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Балансирующие скалы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Рисунок 5" descr="https://imgprx.livejournal.net/8a60644e9522210ba4a311dc5cb505154eb99c42/1dE5jDDo6tfgjBoMU7dKMmkKNHG3QDa8pMZP_yZIAqCjYzN-UutwOv75OC0ldCJMXufRrwzDUaMPQyo4Gynm3A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980728"/>
            <a:ext cx="3816424" cy="4752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950633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400292" y="5787062"/>
            <a:ext cx="25202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Скала Идол, </a:t>
            </a:r>
            <a:r>
              <a:rPr lang="ru-RU" dirty="0" err="1"/>
              <a:t>Бримхем</a:t>
            </a:r>
            <a:endParaRPr lang="ru-RU" dirty="0"/>
          </a:p>
        </p:txBody>
      </p:sp>
      <p:pic>
        <p:nvPicPr>
          <p:cNvPr id="15" name="Рисунок 14" descr="https://imgprx.livejournal.net/8454a60d2655176654aff1a575a66a198b906ca7/1dE5jDDo6tfgjBoMU7dKMmkKNHG3QDa8pMZP_yZIAqCjYzN-UutwOv75OC0ldCJMURDawEpsJqb1MzNGFzimrA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6619" y="1052736"/>
            <a:ext cx="3567589" cy="47343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Прямоугольник 15"/>
          <p:cNvSpPr/>
          <p:nvPr/>
        </p:nvSpPr>
        <p:spPr>
          <a:xfrm>
            <a:off x="2975724" y="515681"/>
            <a:ext cx="31149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Балансирующие скалы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833125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560523" y="5763259"/>
            <a:ext cx="3964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Золотая Пагода </a:t>
            </a:r>
            <a:r>
              <a:rPr lang="ru-RU" dirty="0" err="1"/>
              <a:t>Чайттийо</a:t>
            </a:r>
            <a:r>
              <a:rPr lang="ru-RU" dirty="0"/>
              <a:t> в Мьянме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975724" y="515681"/>
            <a:ext cx="31149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Балансирующие скалы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" name="Рисунок 4" descr="удивительные балансирующие скал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5404" y="980728"/>
            <a:ext cx="3514787" cy="48063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54046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363175" y="5763259"/>
            <a:ext cx="2417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Трованты</a:t>
            </a:r>
            <a:r>
              <a:rPr lang="ru-RU" dirty="0" smtClean="0"/>
              <a:t> в Румынии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597665" y="515681"/>
            <a:ext cx="18902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Живые камни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Рисунок 5" descr="Тровант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885013"/>
            <a:ext cx="6336704" cy="47762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93220629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312</TotalTime>
  <Words>90</Words>
  <Application>Microsoft Office PowerPoint</Application>
  <PresentationFormat>Экран (4:3)</PresentationFormat>
  <Paragraphs>28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</dc:creator>
  <cp:lastModifiedBy>Михаил</cp:lastModifiedBy>
  <cp:revision>33</cp:revision>
  <dcterms:created xsi:type="dcterms:W3CDTF">2018-02-12T16:26:41Z</dcterms:created>
  <dcterms:modified xsi:type="dcterms:W3CDTF">2018-02-20T17:17:26Z</dcterms:modified>
</cp:coreProperties>
</file>