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CF22E-F948-4CEA-ABDF-66F9609D64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608FDB-422F-468F-B25F-4E77DF848926}">
      <dgm:prSet phldrT="[Текст]"/>
      <dgm:spPr/>
      <dgm:t>
        <a:bodyPr/>
        <a:lstStyle/>
        <a:p>
          <a:r>
            <a:rPr lang="ru-RU" dirty="0" smtClean="0"/>
            <a:t>Природный материал</a:t>
          </a:r>
          <a:endParaRPr lang="ru-RU" dirty="0"/>
        </a:p>
      </dgm:t>
    </dgm:pt>
    <dgm:pt modelId="{9736BE0B-EB7C-4EF0-813C-39C29E0A223D}" type="parTrans" cxnId="{60F19947-6C3F-4EAC-9105-2D1C8F0FDF02}">
      <dgm:prSet/>
      <dgm:spPr/>
      <dgm:t>
        <a:bodyPr/>
        <a:lstStyle/>
        <a:p>
          <a:endParaRPr lang="ru-RU"/>
        </a:p>
      </dgm:t>
    </dgm:pt>
    <dgm:pt modelId="{EF1C69AC-6D28-4A48-AC83-7939C3D93DCE}" type="sibTrans" cxnId="{60F19947-6C3F-4EAC-9105-2D1C8F0FDF02}">
      <dgm:prSet/>
      <dgm:spPr/>
      <dgm:t>
        <a:bodyPr/>
        <a:lstStyle/>
        <a:p>
          <a:endParaRPr lang="ru-RU"/>
        </a:p>
      </dgm:t>
    </dgm:pt>
    <dgm:pt modelId="{FE29BA57-F60B-46B8-BA8A-CED9A22759BF}">
      <dgm:prSet phldrT="[Текст]"/>
      <dgm:spPr/>
      <dgm:t>
        <a:bodyPr/>
        <a:lstStyle/>
        <a:p>
          <a:r>
            <a:rPr lang="ru-RU" dirty="0" smtClean="0"/>
            <a:t>Песок, вода</a:t>
          </a:r>
          <a:endParaRPr lang="ru-RU" dirty="0"/>
        </a:p>
      </dgm:t>
    </dgm:pt>
    <dgm:pt modelId="{916BD59A-EBAF-490A-8CC8-FEE2DD3D541A}" type="parTrans" cxnId="{BE3CEE98-BADD-4C6A-A2AA-382D81E72C60}">
      <dgm:prSet/>
      <dgm:spPr/>
      <dgm:t>
        <a:bodyPr/>
        <a:lstStyle/>
        <a:p>
          <a:endParaRPr lang="ru-RU"/>
        </a:p>
      </dgm:t>
    </dgm:pt>
    <dgm:pt modelId="{1FBC0E75-C853-4522-95DD-90F52FB3173E}" type="sibTrans" cxnId="{BE3CEE98-BADD-4C6A-A2AA-382D81E72C60}">
      <dgm:prSet/>
      <dgm:spPr/>
      <dgm:t>
        <a:bodyPr/>
        <a:lstStyle/>
        <a:p>
          <a:endParaRPr lang="ru-RU"/>
        </a:p>
      </dgm:t>
    </dgm:pt>
    <dgm:pt modelId="{854CAD46-EB62-4A48-AD45-02EBD0B4C88E}">
      <dgm:prSet phldrT="[Текст]"/>
      <dgm:spPr/>
      <dgm:t>
        <a:bodyPr/>
        <a:lstStyle/>
        <a:p>
          <a:r>
            <a:rPr lang="ru-RU" dirty="0" smtClean="0"/>
            <a:t>Крупы</a:t>
          </a:r>
          <a:endParaRPr lang="ru-RU" dirty="0"/>
        </a:p>
      </dgm:t>
    </dgm:pt>
    <dgm:pt modelId="{D385A820-8961-48DF-B601-4C79C8129B45}" type="parTrans" cxnId="{85E4693B-4352-423A-B195-776AD39B02BC}">
      <dgm:prSet/>
      <dgm:spPr/>
      <dgm:t>
        <a:bodyPr/>
        <a:lstStyle/>
        <a:p>
          <a:endParaRPr lang="ru-RU"/>
        </a:p>
      </dgm:t>
    </dgm:pt>
    <dgm:pt modelId="{50933956-0FFA-49C2-8B99-E2C184CFA765}" type="sibTrans" cxnId="{85E4693B-4352-423A-B195-776AD39B02BC}">
      <dgm:prSet/>
      <dgm:spPr/>
      <dgm:t>
        <a:bodyPr/>
        <a:lstStyle/>
        <a:p>
          <a:endParaRPr lang="ru-RU"/>
        </a:p>
      </dgm:t>
    </dgm:pt>
    <dgm:pt modelId="{9D407B7F-F523-4C19-906C-9069073BF770}">
      <dgm:prSet phldrT="[Текст]"/>
      <dgm:spPr/>
      <dgm:t>
        <a:bodyPr/>
        <a:lstStyle/>
        <a:p>
          <a:r>
            <a:rPr lang="ru-RU" dirty="0" smtClean="0"/>
            <a:t>Развивающие игры</a:t>
          </a:r>
          <a:endParaRPr lang="ru-RU" dirty="0"/>
        </a:p>
      </dgm:t>
    </dgm:pt>
    <dgm:pt modelId="{6E6B260D-4144-4F62-8079-C2EE4B3C8C07}" type="parTrans" cxnId="{84773219-D365-442D-9D6A-89F6188B417A}">
      <dgm:prSet/>
      <dgm:spPr/>
      <dgm:t>
        <a:bodyPr/>
        <a:lstStyle/>
        <a:p>
          <a:endParaRPr lang="ru-RU"/>
        </a:p>
      </dgm:t>
    </dgm:pt>
    <dgm:pt modelId="{27A1C82D-7EF1-4A8E-8C74-A600880728F5}" type="sibTrans" cxnId="{84773219-D365-442D-9D6A-89F6188B417A}">
      <dgm:prSet/>
      <dgm:spPr/>
      <dgm:t>
        <a:bodyPr/>
        <a:lstStyle/>
        <a:p>
          <a:endParaRPr lang="ru-RU"/>
        </a:p>
      </dgm:t>
    </dgm:pt>
    <dgm:pt modelId="{889F7491-993E-49C9-95B7-9F288DF578BA}">
      <dgm:prSet phldrT="[Текст]"/>
      <dgm:spPr/>
      <dgm:t>
        <a:bodyPr/>
        <a:lstStyle/>
        <a:p>
          <a:r>
            <a:rPr lang="ru-RU" dirty="0" smtClean="0"/>
            <a:t>Мозаика, </a:t>
          </a:r>
          <a:r>
            <a:rPr lang="ru-RU" dirty="0" err="1" smtClean="0"/>
            <a:t>пазлы</a:t>
          </a:r>
          <a:endParaRPr lang="ru-RU" dirty="0"/>
        </a:p>
      </dgm:t>
    </dgm:pt>
    <dgm:pt modelId="{DDF15600-0DD2-45D3-8284-076558CD5479}" type="parTrans" cxnId="{A4653208-6096-412F-BD9E-8C8EA0786C9B}">
      <dgm:prSet/>
      <dgm:spPr/>
      <dgm:t>
        <a:bodyPr/>
        <a:lstStyle/>
        <a:p>
          <a:endParaRPr lang="ru-RU"/>
        </a:p>
      </dgm:t>
    </dgm:pt>
    <dgm:pt modelId="{D6745224-6EC7-486F-9CB6-89C3A3C95467}" type="sibTrans" cxnId="{A4653208-6096-412F-BD9E-8C8EA0786C9B}">
      <dgm:prSet/>
      <dgm:spPr/>
      <dgm:t>
        <a:bodyPr/>
        <a:lstStyle/>
        <a:p>
          <a:endParaRPr lang="ru-RU"/>
        </a:p>
      </dgm:t>
    </dgm:pt>
    <dgm:pt modelId="{37F5770E-CB73-438B-9BBC-B587166BE411}">
      <dgm:prSet phldrT="[Текст]"/>
      <dgm:spPr/>
      <dgm:t>
        <a:bodyPr/>
        <a:lstStyle/>
        <a:p>
          <a:r>
            <a:rPr lang="ru-RU" dirty="0" smtClean="0"/>
            <a:t>Художественный материал</a:t>
          </a:r>
          <a:endParaRPr lang="ru-RU" dirty="0"/>
        </a:p>
      </dgm:t>
    </dgm:pt>
    <dgm:pt modelId="{D5DE08E3-F5B1-4E24-BE9C-D32D2EE9B290}" type="parTrans" cxnId="{D7314297-EC02-43C1-8446-899DD3D5DFD8}">
      <dgm:prSet/>
      <dgm:spPr/>
      <dgm:t>
        <a:bodyPr/>
        <a:lstStyle/>
        <a:p>
          <a:endParaRPr lang="ru-RU"/>
        </a:p>
      </dgm:t>
    </dgm:pt>
    <dgm:pt modelId="{E9CC2E45-273C-4C3F-998B-EADDB57A8989}" type="sibTrans" cxnId="{D7314297-EC02-43C1-8446-899DD3D5DFD8}">
      <dgm:prSet/>
      <dgm:spPr/>
      <dgm:t>
        <a:bodyPr/>
        <a:lstStyle/>
        <a:p>
          <a:endParaRPr lang="ru-RU"/>
        </a:p>
      </dgm:t>
    </dgm:pt>
    <dgm:pt modelId="{352D533A-04D3-452B-A974-655F6186F4D7}">
      <dgm:prSet phldrT="[Текст]"/>
      <dgm:spPr/>
      <dgm:t>
        <a:bodyPr/>
        <a:lstStyle/>
        <a:p>
          <a:r>
            <a:rPr lang="ru-RU" dirty="0" smtClean="0"/>
            <a:t>Пластилин, соленое тесто, глина</a:t>
          </a:r>
          <a:endParaRPr lang="ru-RU" dirty="0"/>
        </a:p>
      </dgm:t>
    </dgm:pt>
    <dgm:pt modelId="{C8DECF19-9C6C-41BC-99B2-27617CD08BD8}" type="parTrans" cxnId="{7AFAD777-1975-4FB8-B934-BF1FCDD81C14}">
      <dgm:prSet/>
      <dgm:spPr/>
      <dgm:t>
        <a:bodyPr/>
        <a:lstStyle/>
        <a:p>
          <a:endParaRPr lang="ru-RU"/>
        </a:p>
      </dgm:t>
    </dgm:pt>
    <dgm:pt modelId="{184CE493-C5EC-44E3-8830-5FCF8F7003B6}" type="sibTrans" cxnId="{7AFAD777-1975-4FB8-B934-BF1FCDD81C14}">
      <dgm:prSet/>
      <dgm:spPr/>
      <dgm:t>
        <a:bodyPr/>
        <a:lstStyle/>
        <a:p>
          <a:endParaRPr lang="ru-RU"/>
        </a:p>
      </dgm:t>
    </dgm:pt>
    <dgm:pt modelId="{A1A9B649-A775-4BD8-B46D-BAA30F0C46A5}">
      <dgm:prSet phldrT="[Текст]"/>
      <dgm:spPr/>
      <dgm:t>
        <a:bodyPr/>
        <a:lstStyle/>
        <a:p>
          <a:r>
            <a:rPr lang="ru-RU" dirty="0" smtClean="0"/>
            <a:t>Бумага</a:t>
          </a:r>
          <a:endParaRPr lang="ru-RU" dirty="0"/>
        </a:p>
      </dgm:t>
    </dgm:pt>
    <dgm:pt modelId="{AB4D5CC3-CF0E-4ED2-BB6D-092C9CE79598}" type="parTrans" cxnId="{089A070D-CA7B-44F2-822B-075FA92DAD7C}">
      <dgm:prSet/>
      <dgm:spPr/>
      <dgm:t>
        <a:bodyPr/>
        <a:lstStyle/>
        <a:p>
          <a:endParaRPr lang="ru-RU"/>
        </a:p>
      </dgm:t>
    </dgm:pt>
    <dgm:pt modelId="{A7485A9C-AF08-4FD0-AEC5-24FD1EFA15F6}" type="sibTrans" cxnId="{089A070D-CA7B-44F2-822B-075FA92DAD7C}">
      <dgm:prSet/>
      <dgm:spPr/>
      <dgm:t>
        <a:bodyPr/>
        <a:lstStyle/>
        <a:p>
          <a:endParaRPr lang="ru-RU"/>
        </a:p>
      </dgm:t>
    </dgm:pt>
    <dgm:pt modelId="{43288DD5-C914-4DCA-BEC0-0F16185B8176}">
      <dgm:prSet phldrT="[Текст]"/>
      <dgm:spPr/>
      <dgm:t>
        <a:bodyPr/>
        <a:lstStyle/>
        <a:p>
          <a:r>
            <a:rPr lang="ru-RU" dirty="0" smtClean="0"/>
            <a:t>Крышки</a:t>
          </a:r>
          <a:endParaRPr lang="ru-RU" dirty="0"/>
        </a:p>
      </dgm:t>
    </dgm:pt>
    <dgm:pt modelId="{6EDF0682-AF0A-4CC9-B852-C4C955AE1238}" type="parTrans" cxnId="{A54B370C-105E-4863-873A-53094DEB3925}">
      <dgm:prSet/>
      <dgm:spPr/>
      <dgm:t>
        <a:bodyPr/>
        <a:lstStyle/>
        <a:p>
          <a:endParaRPr lang="ru-RU"/>
        </a:p>
      </dgm:t>
    </dgm:pt>
    <dgm:pt modelId="{A3B932A1-42A3-4BC5-9DDD-A558B84992AD}" type="sibTrans" cxnId="{A54B370C-105E-4863-873A-53094DEB3925}">
      <dgm:prSet/>
      <dgm:spPr/>
      <dgm:t>
        <a:bodyPr/>
        <a:lstStyle/>
        <a:p>
          <a:endParaRPr lang="ru-RU"/>
        </a:p>
      </dgm:t>
    </dgm:pt>
    <dgm:pt modelId="{75DF72DC-5082-4B99-9898-6A61F682C7BA}">
      <dgm:prSet phldrT="[Текст]"/>
      <dgm:spPr/>
      <dgm:t>
        <a:bodyPr/>
        <a:lstStyle/>
        <a:p>
          <a:r>
            <a:rPr lang="ru-RU" dirty="0" smtClean="0"/>
            <a:t>Веревки, шнуровки, ленты</a:t>
          </a:r>
          <a:endParaRPr lang="ru-RU" dirty="0"/>
        </a:p>
      </dgm:t>
    </dgm:pt>
    <dgm:pt modelId="{7847D410-30B1-4D4E-BA64-D4B166671019}" type="parTrans" cxnId="{1F16B5D2-F8B5-4156-8FE8-D12D10B24C6B}">
      <dgm:prSet/>
      <dgm:spPr/>
      <dgm:t>
        <a:bodyPr/>
        <a:lstStyle/>
        <a:p>
          <a:endParaRPr lang="ru-RU"/>
        </a:p>
      </dgm:t>
    </dgm:pt>
    <dgm:pt modelId="{9A2B727D-20DA-4EFB-9FCB-BE5794817E03}" type="sibTrans" cxnId="{1F16B5D2-F8B5-4156-8FE8-D12D10B24C6B}">
      <dgm:prSet/>
      <dgm:spPr/>
      <dgm:t>
        <a:bodyPr/>
        <a:lstStyle/>
        <a:p>
          <a:endParaRPr lang="ru-RU"/>
        </a:p>
      </dgm:t>
    </dgm:pt>
    <dgm:pt modelId="{A5A26792-21F5-49BB-AB11-EB51FE396A90}">
      <dgm:prSet phldrT="[Текст]"/>
      <dgm:spPr/>
      <dgm:t>
        <a:bodyPr/>
        <a:lstStyle/>
        <a:p>
          <a:r>
            <a:rPr lang="ru-RU" dirty="0" smtClean="0"/>
            <a:t>Прищепки</a:t>
          </a:r>
          <a:endParaRPr lang="ru-RU" dirty="0"/>
        </a:p>
      </dgm:t>
    </dgm:pt>
    <dgm:pt modelId="{64C02C97-763C-4798-BEE3-204BC35F117A}" type="parTrans" cxnId="{34BC5887-3CF2-40C5-9167-868B3E8FE189}">
      <dgm:prSet/>
      <dgm:spPr/>
      <dgm:t>
        <a:bodyPr/>
        <a:lstStyle/>
        <a:p>
          <a:endParaRPr lang="ru-RU"/>
        </a:p>
      </dgm:t>
    </dgm:pt>
    <dgm:pt modelId="{D0DD19EE-2B1D-4C51-AAB4-AE03FC17C8BE}" type="sibTrans" cxnId="{34BC5887-3CF2-40C5-9167-868B3E8FE189}">
      <dgm:prSet/>
      <dgm:spPr/>
      <dgm:t>
        <a:bodyPr/>
        <a:lstStyle/>
        <a:p>
          <a:endParaRPr lang="ru-RU"/>
        </a:p>
      </dgm:t>
    </dgm:pt>
    <dgm:pt modelId="{3C965B7E-95B7-4CBD-B6A9-5EB0DAF0A531}">
      <dgm:prSet phldrT="[Текст]"/>
      <dgm:spPr/>
      <dgm:t>
        <a:bodyPr/>
        <a:lstStyle/>
        <a:p>
          <a:r>
            <a:rPr lang="ru-RU" dirty="0" smtClean="0"/>
            <a:t>Бусины, бусы</a:t>
          </a:r>
          <a:endParaRPr lang="ru-RU" dirty="0"/>
        </a:p>
      </dgm:t>
    </dgm:pt>
    <dgm:pt modelId="{68BEB608-B97F-4EC5-B9A0-3D4143A26102}" type="parTrans" cxnId="{C69070E1-4049-4C97-A236-7F42544C1D22}">
      <dgm:prSet/>
      <dgm:spPr/>
      <dgm:t>
        <a:bodyPr/>
        <a:lstStyle/>
        <a:p>
          <a:endParaRPr lang="ru-RU"/>
        </a:p>
      </dgm:t>
    </dgm:pt>
    <dgm:pt modelId="{FA321749-5E33-4472-9FBD-6D4D3B337A15}" type="sibTrans" cxnId="{C69070E1-4049-4C97-A236-7F42544C1D22}">
      <dgm:prSet/>
      <dgm:spPr/>
      <dgm:t>
        <a:bodyPr/>
        <a:lstStyle/>
        <a:p>
          <a:endParaRPr lang="ru-RU"/>
        </a:p>
      </dgm:t>
    </dgm:pt>
    <dgm:pt modelId="{EA25A5BA-9020-4AC1-B3FE-5AD77FF7701E}">
      <dgm:prSet phldrT="[Текст]"/>
      <dgm:spPr/>
      <dgm:t>
        <a:bodyPr/>
        <a:lstStyle/>
        <a:p>
          <a:r>
            <a:rPr lang="ru-RU" dirty="0" smtClean="0"/>
            <a:t>Краски, карандаши</a:t>
          </a:r>
          <a:endParaRPr lang="ru-RU" dirty="0"/>
        </a:p>
      </dgm:t>
    </dgm:pt>
    <dgm:pt modelId="{A68D2AC2-98A0-40C7-A872-08E24EFE3B9E}" type="parTrans" cxnId="{F76ED2D3-044F-4E80-ADFE-9FF34A52F042}">
      <dgm:prSet/>
      <dgm:spPr/>
      <dgm:t>
        <a:bodyPr/>
        <a:lstStyle/>
        <a:p>
          <a:endParaRPr lang="ru-RU"/>
        </a:p>
      </dgm:t>
    </dgm:pt>
    <dgm:pt modelId="{DC1F9CB7-61A4-461E-AF2F-7B34CB724668}" type="sibTrans" cxnId="{F76ED2D3-044F-4E80-ADFE-9FF34A52F042}">
      <dgm:prSet/>
      <dgm:spPr/>
      <dgm:t>
        <a:bodyPr/>
        <a:lstStyle/>
        <a:p>
          <a:endParaRPr lang="ru-RU"/>
        </a:p>
      </dgm:t>
    </dgm:pt>
    <dgm:pt modelId="{AF0B6E91-4F56-4B8B-973C-1DEABBFA4304}" type="pres">
      <dgm:prSet presAssocID="{541CF22E-F948-4CEA-ABDF-66F9609D648D}" presName="linearFlow" presStyleCnt="0">
        <dgm:presLayoutVars>
          <dgm:dir/>
          <dgm:animLvl val="lvl"/>
          <dgm:resizeHandles val="exact"/>
        </dgm:presLayoutVars>
      </dgm:prSet>
      <dgm:spPr/>
    </dgm:pt>
    <dgm:pt modelId="{9DD94C60-633B-4DD1-AE11-0792F1D866B6}" type="pres">
      <dgm:prSet presAssocID="{67608FDB-422F-468F-B25F-4E77DF848926}" presName="composite" presStyleCnt="0"/>
      <dgm:spPr/>
    </dgm:pt>
    <dgm:pt modelId="{A5892353-29A0-4165-B717-582A2F3097C9}" type="pres">
      <dgm:prSet presAssocID="{67608FDB-422F-468F-B25F-4E77DF84892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39635-2804-4BA9-A82A-D70D41F4495D}" type="pres">
      <dgm:prSet presAssocID="{67608FDB-422F-468F-B25F-4E77DF848926}" presName="descendantText" presStyleLbl="alignAcc1" presStyleIdx="0" presStyleCnt="3" custLinFactNeighborX="-164" custLinFactNeighborY="1188">
        <dgm:presLayoutVars>
          <dgm:bulletEnabled val="1"/>
        </dgm:presLayoutVars>
      </dgm:prSet>
      <dgm:spPr/>
    </dgm:pt>
    <dgm:pt modelId="{D887A2E0-C625-4AA7-949F-CBB65432E6E5}" type="pres">
      <dgm:prSet presAssocID="{EF1C69AC-6D28-4A48-AC83-7939C3D93DCE}" presName="sp" presStyleCnt="0"/>
      <dgm:spPr/>
    </dgm:pt>
    <dgm:pt modelId="{3925463C-B5F9-4DAE-9E53-D4D440A11CD2}" type="pres">
      <dgm:prSet presAssocID="{9D407B7F-F523-4C19-906C-9069073BF770}" presName="composite" presStyleCnt="0"/>
      <dgm:spPr/>
    </dgm:pt>
    <dgm:pt modelId="{AF635C24-4EDA-4FE8-A5E0-41CF2D1D4D9B}" type="pres">
      <dgm:prSet presAssocID="{9D407B7F-F523-4C19-906C-9069073BF77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77FEA22-1290-4EAF-A12B-EE50E2841664}" type="pres">
      <dgm:prSet presAssocID="{9D407B7F-F523-4C19-906C-9069073BF77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D9CED-626C-4B06-9F4F-4C5457E84249}" type="pres">
      <dgm:prSet presAssocID="{27A1C82D-7EF1-4A8E-8C74-A600880728F5}" presName="sp" presStyleCnt="0"/>
      <dgm:spPr/>
    </dgm:pt>
    <dgm:pt modelId="{D5A97F06-D41F-4F58-B592-BBFD4485BC45}" type="pres">
      <dgm:prSet presAssocID="{37F5770E-CB73-438B-9BBC-B587166BE411}" presName="composite" presStyleCnt="0"/>
      <dgm:spPr/>
    </dgm:pt>
    <dgm:pt modelId="{3C62C624-53A9-49EB-822D-95AF8934ECA4}" type="pres">
      <dgm:prSet presAssocID="{37F5770E-CB73-438B-9BBC-B587166BE41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44E3C32-D72E-4B9C-AC4C-B4435995C53A}" type="pres">
      <dgm:prSet presAssocID="{37F5770E-CB73-438B-9BBC-B587166BE41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C1999-8F49-4EE5-9447-472E1DE371DC}" type="presOf" srcId="{A5A26792-21F5-49BB-AB11-EB51FE396A90}" destId="{377FEA22-1290-4EAF-A12B-EE50E2841664}" srcOrd="0" destOrd="3" presId="urn:microsoft.com/office/officeart/2005/8/layout/chevron2"/>
    <dgm:cxn modelId="{BE3CEE98-BADD-4C6A-A2AA-382D81E72C60}" srcId="{67608FDB-422F-468F-B25F-4E77DF848926}" destId="{FE29BA57-F60B-46B8-BA8A-CED9A22759BF}" srcOrd="0" destOrd="0" parTransId="{916BD59A-EBAF-490A-8CC8-FEE2DD3D541A}" sibTransId="{1FBC0E75-C853-4522-95DD-90F52FB3173E}"/>
    <dgm:cxn modelId="{7AFAD777-1975-4FB8-B934-BF1FCDD81C14}" srcId="{37F5770E-CB73-438B-9BBC-B587166BE411}" destId="{352D533A-04D3-452B-A974-655F6186F4D7}" srcOrd="0" destOrd="0" parTransId="{C8DECF19-9C6C-41BC-99B2-27617CD08BD8}" sibTransId="{184CE493-C5EC-44E3-8830-5FCF8F7003B6}"/>
    <dgm:cxn modelId="{0F9FA512-470D-4C7C-97AB-D19AD4B525FE}" type="presOf" srcId="{352D533A-04D3-452B-A974-655F6186F4D7}" destId="{944E3C32-D72E-4B9C-AC4C-B4435995C53A}" srcOrd="0" destOrd="0" presId="urn:microsoft.com/office/officeart/2005/8/layout/chevron2"/>
    <dgm:cxn modelId="{CD9538B6-A14A-4EA6-A7C0-73255860B077}" type="presOf" srcId="{FE29BA57-F60B-46B8-BA8A-CED9A22759BF}" destId="{B6239635-2804-4BA9-A82A-D70D41F4495D}" srcOrd="0" destOrd="0" presId="urn:microsoft.com/office/officeart/2005/8/layout/chevron2"/>
    <dgm:cxn modelId="{60F19947-6C3F-4EAC-9105-2D1C8F0FDF02}" srcId="{541CF22E-F948-4CEA-ABDF-66F9609D648D}" destId="{67608FDB-422F-468F-B25F-4E77DF848926}" srcOrd="0" destOrd="0" parTransId="{9736BE0B-EB7C-4EF0-813C-39C29E0A223D}" sibTransId="{EF1C69AC-6D28-4A48-AC83-7939C3D93DCE}"/>
    <dgm:cxn modelId="{50D59DC9-E612-4F7D-BA5F-D00ABA92C906}" type="presOf" srcId="{67608FDB-422F-468F-B25F-4E77DF848926}" destId="{A5892353-29A0-4165-B717-582A2F3097C9}" srcOrd="0" destOrd="0" presId="urn:microsoft.com/office/officeart/2005/8/layout/chevron2"/>
    <dgm:cxn modelId="{37AC3A04-D476-4A9A-B1DB-134B34EBDE2A}" type="presOf" srcId="{43288DD5-C914-4DCA-BEC0-0F16185B8176}" destId="{377FEA22-1290-4EAF-A12B-EE50E2841664}" srcOrd="0" destOrd="1" presId="urn:microsoft.com/office/officeart/2005/8/layout/chevron2"/>
    <dgm:cxn modelId="{92AC4A90-17C7-4521-854A-F2822D57B85E}" type="presOf" srcId="{75DF72DC-5082-4B99-9898-6A61F682C7BA}" destId="{377FEA22-1290-4EAF-A12B-EE50E2841664}" srcOrd="0" destOrd="2" presId="urn:microsoft.com/office/officeart/2005/8/layout/chevron2"/>
    <dgm:cxn modelId="{C935E2DD-A1A9-4A8C-AF4E-328C01054C6E}" type="presOf" srcId="{889F7491-993E-49C9-95B7-9F288DF578BA}" destId="{377FEA22-1290-4EAF-A12B-EE50E2841664}" srcOrd="0" destOrd="0" presId="urn:microsoft.com/office/officeart/2005/8/layout/chevron2"/>
    <dgm:cxn modelId="{A54B370C-105E-4863-873A-53094DEB3925}" srcId="{9D407B7F-F523-4C19-906C-9069073BF770}" destId="{43288DD5-C914-4DCA-BEC0-0F16185B8176}" srcOrd="1" destOrd="0" parTransId="{6EDF0682-AF0A-4CC9-B852-C4C955AE1238}" sibTransId="{A3B932A1-42A3-4BC5-9DDD-A558B84992AD}"/>
    <dgm:cxn modelId="{089A070D-CA7B-44F2-822B-075FA92DAD7C}" srcId="{37F5770E-CB73-438B-9BBC-B587166BE411}" destId="{A1A9B649-A775-4BD8-B46D-BAA30F0C46A5}" srcOrd="1" destOrd="0" parTransId="{AB4D5CC3-CF0E-4ED2-BB6D-092C9CE79598}" sibTransId="{A7485A9C-AF08-4FD0-AEC5-24FD1EFA15F6}"/>
    <dgm:cxn modelId="{84773219-D365-442D-9D6A-89F6188B417A}" srcId="{541CF22E-F948-4CEA-ABDF-66F9609D648D}" destId="{9D407B7F-F523-4C19-906C-9069073BF770}" srcOrd="1" destOrd="0" parTransId="{6E6B260D-4144-4F62-8079-C2EE4B3C8C07}" sibTransId="{27A1C82D-7EF1-4A8E-8C74-A600880728F5}"/>
    <dgm:cxn modelId="{981AEDC3-D948-4FFC-A7F3-60D078E77A76}" type="presOf" srcId="{854CAD46-EB62-4A48-AD45-02EBD0B4C88E}" destId="{B6239635-2804-4BA9-A82A-D70D41F4495D}" srcOrd="0" destOrd="1" presId="urn:microsoft.com/office/officeart/2005/8/layout/chevron2"/>
    <dgm:cxn modelId="{A23627ED-4298-4994-AD65-1870805DE2B5}" type="presOf" srcId="{9D407B7F-F523-4C19-906C-9069073BF770}" destId="{AF635C24-4EDA-4FE8-A5E0-41CF2D1D4D9B}" srcOrd="0" destOrd="0" presId="urn:microsoft.com/office/officeart/2005/8/layout/chevron2"/>
    <dgm:cxn modelId="{F76ED2D3-044F-4E80-ADFE-9FF34A52F042}" srcId="{37F5770E-CB73-438B-9BBC-B587166BE411}" destId="{EA25A5BA-9020-4AC1-B3FE-5AD77FF7701E}" srcOrd="2" destOrd="0" parTransId="{A68D2AC2-98A0-40C7-A872-08E24EFE3B9E}" sibTransId="{DC1F9CB7-61A4-461E-AF2F-7B34CB724668}"/>
    <dgm:cxn modelId="{34BC5887-3CF2-40C5-9167-868B3E8FE189}" srcId="{9D407B7F-F523-4C19-906C-9069073BF770}" destId="{A5A26792-21F5-49BB-AB11-EB51FE396A90}" srcOrd="3" destOrd="0" parTransId="{64C02C97-763C-4798-BEE3-204BC35F117A}" sibTransId="{D0DD19EE-2B1D-4C51-AAB4-AE03FC17C8BE}"/>
    <dgm:cxn modelId="{A4653208-6096-412F-BD9E-8C8EA0786C9B}" srcId="{9D407B7F-F523-4C19-906C-9069073BF770}" destId="{889F7491-993E-49C9-95B7-9F288DF578BA}" srcOrd="0" destOrd="0" parTransId="{DDF15600-0DD2-45D3-8284-076558CD5479}" sibTransId="{D6745224-6EC7-486F-9CB6-89C3A3C95467}"/>
    <dgm:cxn modelId="{A974FF5B-2275-446E-9F4E-49FA0F9D54AE}" type="presOf" srcId="{37F5770E-CB73-438B-9BBC-B587166BE411}" destId="{3C62C624-53A9-49EB-822D-95AF8934ECA4}" srcOrd="0" destOrd="0" presId="urn:microsoft.com/office/officeart/2005/8/layout/chevron2"/>
    <dgm:cxn modelId="{85E4693B-4352-423A-B195-776AD39B02BC}" srcId="{67608FDB-422F-468F-B25F-4E77DF848926}" destId="{854CAD46-EB62-4A48-AD45-02EBD0B4C88E}" srcOrd="1" destOrd="0" parTransId="{D385A820-8961-48DF-B601-4C79C8129B45}" sibTransId="{50933956-0FFA-49C2-8B99-E2C184CFA765}"/>
    <dgm:cxn modelId="{01A16000-CD08-4A08-A6E2-02336C2AE326}" type="presOf" srcId="{541CF22E-F948-4CEA-ABDF-66F9609D648D}" destId="{AF0B6E91-4F56-4B8B-973C-1DEABBFA4304}" srcOrd="0" destOrd="0" presId="urn:microsoft.com/office/officeart/2005/8/layout/chevron2"/>
    <dgm:cxn modelId="{D7314297-EC02-43C1-8446-899DD3D5DFD8}" srcId="{541CF22E-F948-4CEA-ABDF-66F9609D648D}" destId="{37F5770E-CB73-438B-9BBC-B587166BE411}" srcOrd="2" destOrd="0" parTransId="{D5DE08E3-F5B1-4E24-BE9C-D32D2EE9B290}" sibTransId="{E9CC2E45-273C-4C3F-998B-EADDB57A8989}"/>
    <dgm:cxn modelId="{0C513905-16DB-4D4A-BA0C-05ACCF7393AB}" type="presOf" srcId="{A1A9B649-A775-4BD8-B46D-BAA30F0C46A5}" destId="{944E3C32-D72E-4B9C-AC4C-B4435995C53A}" srcOrd="0" destOrd="1" presId="urn:microsoft.com/office/officeart/2005/8/layout/chevron2"/>
    <dgm:cxn modelId="{1890852A-10FB-4E71-8D88-1CA38F0AD2D1}" type="presOf" srcId="{EA25A5BA-9020-4AC1-B3FE-5AD77FF7701E}" destId="{944E3C32-D72E-4B9C-AC4C-B4435995C53A}" srcOrd="0" destOrd="2" presId="urn:microsoft.com/office/officeart/2005/8/layout/chevron2"/>
    <dgm:cxn modelId="{C69070E1-4049-4C97-A236-7F42544C1D22}" srcId="{9D407B7F-F523-4C19-906C-9069073BF770}" destId="{3C965B7E-95B7-4CBD-B6A9-5EB0DAF0A531}" srcOrd="4" destOrd="0" parTransId="{68BEB608-B97F-4EC5-B9A0-3D4143A26102}" sibTransId="{FA321749-5E33-4472-9FBD-6D4D3B337A15}"/>
    <dgm:cxn modelId="{1F16B5D2-F8B5-4156-8FE8-D12D10B24C6B}" srcId="{9D407B7F-F523-4C19-906C-9069073BF770}" destId="{75DF72DC-5082-4B99-9898-6A61F682C7BA}" srcOrd="2" destOrd="0" parTransId="{7847D410-30B1-4D4E-BA64-D4B166671019}" sibTransId="{9A2B727D-20DA-4EFB-9FCB-BE5794817E03}"/>
    <dgm:cxn modelId="{F95553C0-3531-4916-8B2D-8F75909181EC}" type="presOf" srcId="{3C965B7E-95B7-4CBD-B6A9-5EB0DAF0A531}" destId="{377FEA22-1290-4EAF-A12B-EE50E2841664}" srcOrd="0" destOrd="4" presId="urn:microsoft.com/office/officeart/2005/8/layout/chevron2"/>
    <dgm:cxn modelId="{56636FF5-5617-490E-9F4B-73FAC6B47C48}" type="presParOf" srcId="{AF0B6E91-4F56-4B8B-973C-1DEABBFA4304}" destId="{9DD94C60-633B-4DD1-AE11-0792F1D866B6}" srcOrd="0" destOrd="0" presId="urn:microsoft.com/office/officeart/2005/8/layout/chevron2"/>
    <dgm:cxn modelId="{4D3487FF-90AD-4D24-9E80-8467B6680494}" type="presParOf" srcId="{9DD94C60-633B-4DD1-AE11-0792F1D866B6}" destId="{A5892353-29A0-4165-B717-582A2F3097C9}" srcOrd="0" destOrd="0" presId="urn:microsoft.com/office/officeart/2005/8/layout/chevron2"/>
    <dgm:cxn modelId="{BFFD229E-F0DF-425C-992F-DDBABAC9F55B}" type="presParOf" srcId="{9DD94C60-633B-4DD1-AE11-0792F1D866B6}" destId="{B6239635-2804-4BA9-A82A-D70D41F4495D}" srcOrd="1" destOrd="0" presId="urn:microsoft.com/office/officeart/2005/8/layout/chevron2"/>
    <dgm:cxn modelId="{75B09A0C-B3ED-4350-AD36-67A595403BB1}" type="presParOf" srcId="{AF0B6E91-4F56-4B8B-973C-1DEABBFA4304}" destId="{D887A2E0-C625-4AA7-949F-CBB65432E6E5}" srcOrd="1" destOrd="0" presId="urn:microsoft.com/office/officeart/2005/8/layout/chevron2"/>
    <dgm:cxn modelId="{66612B61-D7DE-466B-ABDE-73232FCB3167}" type="presParOf" srcId="{AF0B6E91-4F56-4B8B-973C-1DEABBFA4304}" destId="{3925463C-B5F9-4DAE-9E53-D4D440A11CD2}" srcOrd="2" destOrd="0" presId="urn:microsoft.com/office/officeart/2005/8/layout/chevron2"/>
    <dgm:cxn modelId="{045D84D4-55FC-4DDC-AE34-55D175A6337E}" type="presParOf" srcId="{3925463C-B5F9-4DAE-9E53-D4D440A11CD2}" destId="{AF635C24-4EDA-4FE8-A5E0-41CF2D1D4D9B}" srcOrd="0" destOrd="0" presId="urn:microsoft.com/office/officeart/2005/8/layout/chevron2"/>
    <dgm:cxn modelId="{50B48833-CA10-4AD2-B66F-5B21915EFCB0}" type="presParOf" srcId="{3925463C-B5F9-4DAE-9E53-D4D440A11CD2}" destId="{377FEA22-1290-4EAF-A12B-EE50E2841664}" srcOrd="1" destOrd="0" presId="urn:microsoft.com/office/officeart/2005/8/layout/chevron2"/>
    <dgm:cxn modelId="{60A3DB28-7DA9-4906-BEE6-F75A37A54D60}" type="presParOf" srcId="{AF0B6E91-4F56-4B8B-973C-1DEABBFA4304}" destId="{0D5D9CED-626C-4B06-9F4F-4C5457E84249}" srcOrd="3" destOrd="0" presId="urn:microsoft.com/office/officeart/2005/8/layout/chevron2"/>
    <dgm:cxn modelId="{BECB5C8F-6E50-463A-B8E6-73B859A7F04E}" type="presParOf" srcId="{AF0B6E91-4F56-4B8B-973C-1DEABBFA4304}" destId="{D5A97F06-D41F-4F58-B592-BBFD4485BC45}" srcOrd="4" destOrd="0" presId="urn:microsoft.com/office/officeart/2005/8/layout/chevron2"/>
    <dgm:cxn modelId="{44F3121F-2238-43EF-913E-7D3F7A5CA9BE}" type="presParOf" srcId="{D5A97F06-D41F-4F58-B592-BBFD4485BC45}" destId="{3C62C624-53A9-49EB-822D-95AF8934ECA4}" srcOrd="0" destOrd="0" presId="urn:microsoft.com/office/officeart/2005/8/layout/chevron2"/>
    <dgm:cxn modelId="{7B301C82-16C2-465F-A9B4-629FEE0DD24B}" type="presParOf" srcId="{D5A97F06-D41F-4F58-B592-BBFD4485BC45}" destId="{944E3C32-D72E-4B9C-AC4C-B4435995C5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B8037-EBF9-4A7D-B766-12C927C23D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12624-49B3-47B8-834B-F4C44FACF033}">
      <dgm:prSet/>
      <dgm:spPr/>
      <dgm:t>
        <a:bodyPr/>
        <a:lstStyle/>
        <a:p>
          <a:r>
            <a:rPr lang="ru-RU" dirty="0" smtClean="0"/>
            <a:t>Подбор и изучение  необходимой литературы</a:t>
          </a:r>
          <a:endParaRPr lang="ru-RU" dirty="0"/>
        </a:p>
      </dgm:t>
    </dgm:pt>
    <dgm:pt modelId="{E37114B4-23D5-4719-AD0A-855CC03E559F}" type="parTrans" cxnId="{674F9449-E5E7-4096-AF87-E47406D03D8A}">
      <dgm:prSet/>
      <dgm:spPr/>
      <dgm:t>
        <a:bodyPr/>
        <a:lstStyle/>
        <a:p>
          <a:endParaRPr lang="ru-RU"/>
        </a:p>
      </dgm:t>
    </dgm:pt>
    <dgm:pt modelId="{2B4F8E51-CC17-4D89-9509-60B7954B54B3}" type="sibTrans" cxnId="{674F9449-E5E7-4096-AF87-E47406D03D8A}">
      <dgm:prSet/>
      <dgm:spPr/>
      <dgm:t>
        <a:bodyPr/>
        <a:lstStyle/>
        <a:p>
          <a:endParaRPr lang="ru-RU"/>
        </a:p>
      </dgm:t>
    </dgm:pt>
    <dgm:pt modelId="{ECF8B2C0-CAE5-49E2-A317-5D59FF3DF41A}">
      <dgm:prSet/>
      <dgm:spPr/>
      <dgm:t>
        <a:bodyPr/>
        <a:lstStyle/>
        <a:p>
          <a:r>
            <a:rPr lang="ru-RU" dirty="0" smtClean="0"/>
            <a:t>Планирование работы</a:t>
          </a:r>
          <a:endParaRPr lang="ru-RU" dirty="0"/>
        </a:p>
      </dgm:t>
    </dgm:pt>
    <dgm:pt modelId="{CB2240C6-A6DA-4D03-BF4E-00C4A3F89B2B}" type="parTrans" cxnId="{48D36904-C564-4E7D-9287-1895A7393782}">
      <dgm:prSet/>
      <dgm:spPr/>
      <dgm:t>
        <a:bodyPr/>
        <a:lstStyle/>
        <a:p>
          <a:endParaRPr lang="ru-RU"/>
        </a:p>
      </dgm:t>
    </dgm:pt>
    <dgm:pt modelId="{2A333C69-D084-40A4-B41E-F562F0578C6F}" type="sibTrans" cxnId="{48D36904-C564-4E7D-9287-1895A7393782}">
      <dgm:prSet/>
      <dgm:spPr/>
      <dgm:t>
        <a:bodyPr/>
        <a:lstStyle/>
        <a:p>
          <a:endParaRPr lang="ru-RU"/>
        </a:p>
      </dgm:t>
    </dgm:pt>
    <dgm:pt modelId="{31D3C007-4D8B-4F12-A013-E55535497E52}">
      <dgm:prSet/>
      <dgm:spPr/>
      <dgm:t>
        <a:bodyPr/>
        <a:lstStyle/>
        <a:p>
          <a:r>
            <a:rPr lang="ru-RU" dirty="0" smtClean="0"/>
            <a:t>Пополнение предметно-развивающей среды</a:t>
          </a:r>
        </a:p>
      </dgm:t>
    </dgm:pt>
    <dgm:pt modelId="{5FA40344-70A0-40C7-B356-F47F7EDF2810}" type="parTrans" cxnId="{ECF64509-723A-4C3B-9C49-2E4058B3CEAE}">
      <dgm:prSet/>
      <dgm:spPr/>
      <dgm:t>
        <a:bodyPr/>
        <a:lstStyle/>
        <a:p>
          <a:endParaRPr lang="ru-RU"/>
        </a:p>
      </dgm:t>
    </dgm:pt>
    <dgm:pt modelId="{2FC99469-4DC4-4239-BEB1-5D0E79FA807C}" type="sibTrans" cxnId="{ECF64509-723A-4C3B-9C49-2E4058B3CEAE}">
      <dgm:prSet/>
      <dgm:spPr/>
      <dgm:t>
        <a:bodyPr/>
        <a:lstStyle/>
        <a:p>
          <a:endParaRPr lang="ru-RU"/>
        </a:p>
      </dgm:t>
    </dgm:pt>
    <dgm:pt modelId="{1715EF66-0A97-405B-B6DA-0627A5A66D24}">
      <dgm:prSet/>
      <dgm:spPr/>
      <dgm:t>
        <a:bodyPr/>
        <a:lstStyle/>
        <a:p>
          <a:r>
            <a:rPr lang="ru-RU" dirty="0" smtClean="0"/>
            <a:t>Проведение информационно-просветительской работы среди родителей дошкольников</a:t>
          </a:r>
          <a:endParaRPr lang="ru-RU" dirty="0"/>
        </a:p>
      </dgm:t>
    </dgm:pt>
    <dgm:pt modelId="{85EE100C-BE41-470D-BB48-4729BE0CC1DF}" type="parTrans" cxnId="{E65376E9-1C87-4259-BF66-5301BFFABB30}">
      <dgm:prSet/>
      <dgm:spPr/>
      <dgm:t>
        <a:bodyPr/>
        <a:lstStyle/>
        <a:p>
          <a:endParaRPr lang="ru-RU"/>
        </a:p>
      </dgm:t>
    </dgm:pt>
    <dgm:pt modelId="{C41B56A0-03EB-4675-AC51-4236EEB2AE76}" type="sibTrans" cxnId="{E65376E9-1C87-4259-BF66-5301BFFABB30}">
      <dgm:prSet/>
      <dgm:spPr/>
      <dgm:t>
        <a:bodyPr/>
        <a:lstStyle/>
        <a:p>
          <a:endParaRPr lang="ru-RU"/>
        </a:p>
      </dgm:t>
    </dgm:pt>
    <dgm:pt modelId="{A4B95AC7-4520-4ECC-917C-03AC27CEBD22}" type="pres">
      <dgm:prSet presAssocID="{CFCB8037-EBF9-4A7D-B766-12C927C23D0B}" presName="Name0" presStyleCnt="0">
        <dgm:presLayoutVars>
          <dgm:chMax val="7"/>
          <dgm:chPref val="7"/>
          <dgm:dir/>
        </dgm:presLayoutVars>
      </dgm:prSet>
      <dgm:spPr/>
    </dgm:pt>
    <dgm:pt modelId="{8D56692A-A555-4A96-ACD0-244ECD1ED638}" type="pres">
      <dgm:prSet presAssocID="{CFCB8037-EBF9-4A7D-B766-12C927C23D0B}" presName="Name1" presStyleCnt="0"/>
      <dgm:spPr/>
    </dgm:pt>
    <dgm:pt modelId="{2E2A5763-0980-4515-9A85-8DFF2E761861}" type="pres">
      <dgm:prSet presAssocID="{CFCB8037-EBF9-4A7D-B766-12C927C23D0B}" presName="cycle" presStyleCnt="0"/>
      <dgm:spPr/>
    </dgm:pt>
    <dgm:pt modelId="{1C268669-AFE9-42EB-98B3-A9FE4E376004}" type="pres">
      <dgm:prSet presAssocID="{CFCB8037-EBF9-4A7D-B766-12C927C23D0B}" presName="srcNode" presStyleLbl="node1" presStyleIdx="0" presStyleCnt="4"/>
      <dgm:spPr/>
    </dgm:pt>
    <dgm:pt modelId="{5EA84150-F80B-472A-9D9C-A597AFA851DF}" type="pres">
      <dgm:prSet presAssocID="{CFCB8037-EBF9-4A7D-B766-12C927C23D0B}" presName="conn" presStyleLbl="parChTrans1D2" presStyleIdx="0" presStyleCnt="1"/>
      <dgm:spPr/>
    </dgm:pt>
    <dgm:pt modelId="{4C20D1D2-9685-4F89-AD7B-F5E8473744BA}" type="pres">
      <dgm:prSet presAssocID="{CFCB8037-EBF9-4A7D-B766-12C927C23D0B}" presName="extraNode" presStyleLbl="node1" presStyleIdx="0" presStyleCnt="4"/>
      <dgm:spPr/>
    </dgm:pt>
    <dgm:pt modelId="{8E9FFD1D-E918-4BF0-AD0A-A8F546BEEC0B}" type="pres">
      <dgm:prSet presAssocID="{CFCB8037-EBF9-4A7D-B766-12C927C23D0B}" presName="dstNode" presStyleLbl="node1" presStyleIdx="0" presStyleCnt="4"/>
      <dgm:spPr/>
    </dgm:pt>
    <dgm:pt modelId="{061357D1-290D-43D0-A082-37442B19914F}" type="pres">
      <dgm:prSet presAssocID="{48212624-49B3-47B8-834B-F4C44FACF033}" presName="text_1" presStyleLbl="node1" presStyleIdx="0" presStyleCnt="4">
        <dgm:presLayoutVars>
          <dgm:bulletEnabled val="1"/>
        </dgm:presLayoutVars>
      </dgm:prSet>
      <dgm:spPr/>
    </dgm:pt>
    <dgm:pt modelId="{5A5762EA-7180-4D8C-85A5-CA642A77F7F0}" type="pres">
      <dgm:prSet presAssocID="{48212624-49B3-47B8-834B-F4C44FACF033}" presName="accent_1" presStyleCnt="0"/>
      <dgm:spPr/>
    </dgm:pt>
    <dgm:pt modelId="{851E2F73-9194-4DD0-8DA1-EB2A82EC26FC}" type="pres">
      <dgm:prSet presAssocID="{48212624-49B3-47B8-834B-F4C44FACF033}" presName="accentRepeatNode" presStyleLbl="solidFgAcc1" presStyleIdx="0" presStyleCnt="4"/>
      <dgm:spPr/>
    </dgm:pt>
    <dgm:pt modelId="{F09878D7-2E43-463A-8029-B0CB3CF6D250}" type="pres">
      <dgm:prSet presAssocID="{ECF8B2C0-CAE5-49E2-A317-5D59FF3DF41A}" presName="text_2" presStyleLbl="node1" presStyleIdx="1" presStyleCnt="4">
        <dgm:presLayoutVars>
          <dgm:bulletEnabled val="1"/>
        </dgm:presLayoutVars>
      </dgm:prSet>
      <dgm:spPr/>
    </dgm:pt>
    <dgm:pt modelId="{819C2132-674A-46CA-BBB3-A2E8574AE381}" type="pres">
      <dgm:prSet presAssocID="{ECF8B2C0-CAE5-49E2-A317-5D59FF3DF41A}" presName="accent_2" presStyleCnt="0"/>
      <dgm:spPr/>
    </dgm:pt>
    <dgm:pt modelId="{9A8D3A18-1EF9-4A0D-9564-A1AF71D0767A}" type="pres">
      <dgm:prSet presAssocID="{ECF8B2C0-CAE5-49E2-A317-5D59FF3DF41A}" presName="accentRepeatNode" presStyleLbl="solidFgAcc1" presStyleIdx="1" presStyleCnt="4"/>
      <dgm:spPr/>
    </dgm:pt>
    <dgm:pt modelId="{FC4B0856-4362-4CA5-85D2-E0473A410AA8}" type="pres">
      <dgm:prSet presAssocID="{31D3C007-4D8B-4F12-A013-E55535497E52}" presName="text_3" presStyleLbl="node1" presStyleIdx="2" presStyleCnt="4">
        <dgm:presLayoutVars>
          <dgm:bulletEnabled val="1"/>
        </dgm:presLayoutVars>
      </dgm:prSet>
      <dgm:spPr/>
    </dgm:pt>
    <dgm:pt modelId="{953431BB-E4CC-4CDC-9280-56F7904D0381}" type="pres">
      <dgm:prSet presAssocID="{31D3C007-4D8B-4F12-A013-E55535497E52}" presName="accent_3" presStyleCnt="0"/>
      <dgm:spPr/>
    </dgm:pt>
    <dgm:pt modelId="{D1D8DCDF-60BE-45CB-93AF-ECDDE1BBDDF8}" type="pres">
      <dgm:prSet presAssocID="{31D3C007-4D8B-4F12-A013-E55535497E52}" presName="accentRepeatNode" presStyleLbl="solidFgAcc1" presStyleIdx="2" presStyleCnt="4"/>
      <dgm:spPr/>
    </dgm:pt>
    <dgm:pt modelId="{F19F03F6-A6E8-46FB-BDF6-0C74720CFD14}" type="pres">
      <dgm:prSet presAssocID="{1715EF66-0A97-405B-B6DA-0627A5A66D24}" presName="text_4" presStyleLbl="node1" presStyleIdx="3" presStyleCnt="4">
        <dgm:presLayoutVars>
          <dgm:bulletEnabled val="1"/>
        </dgm:presLayoutVars>
      </dgm:prSet>
      <dgm:spPr/>
    </dgm:pt>
    <dgm:pt modelId="{4E88155A-BEB7-4DC9-B805-B1172FD7054D}" type="pres">
      <dgm:prSet presAssocID="{1715EF66-0A97-405B-B6DA-0627A5A66D24}" presName="accent_4" presStyleCnt="0"/>
      <dgm:spPr/>
    </dgm:pt>
    <dgm:pt modelId="{0E438404-710D-4EE1-95F9-1C3682AB05E4}" type="pres">
      <dgm:prSet presAssocID="{1715EF66-0A97-405B-B6DA-0627A5A66D24}" presName="accentRepeatNode" presStyleLbl="solidFgAcc1" presStyleIdx="3" presStyleCnt="4"/>
      <dgm:spPr/>
    </dgm:pt>
  </dgm:ptLst>
  <dgm:cxnLst>
    <dgm:cxn modelId="{48D36904-C564-4E7D-9287-1895A7393782}" srcId="{CFCB8037-EBF9-4A7D-B766-12C927C23D0B}" destId="{ECF8B2C0-CAE5-49E2-A317-5D59FF3DF41A}" srcOrd="1" destOrd="0" parTransId="{CB2240C6-A6DA-4D03-BF4E-00C4A3F89B2B}" sibTransId="{2A333C69-D084-40A4-B41E-F562F0578C6F}"/>
    <dgm:cxn modelId="{E65376E9-1C87-4259-BF66-5301BFFABB30}" srcId="{CFCB8037-EBF9-4A7D-B766-12C927C23D0B}" destId="{1715EF66-0A97-405B-B6DA-0627A5A66D24}" srcOrd="3" destOrd="0" parTransId="{85EE100C-BE41-470D-BB48-4729BE0CC1DF}" sibTransId="{C41B56A0-03EB-4675-AC51-4236EEB2AE76}"/>
    <dgm:cxn modelId="{041023D9-EAC7-461B-9808-F8262098DFC6}" type="presOf" srcId="{CFCB8037-EBF9-4A7D-B766-12C927C23D0B}" destId="{A4B95AC7-4520-4ECC-917C-03AC27CEBD22}" srcOrd="0" destOrd="0" presId="urn:microsoft.com/office/officeart/2008/layout/VerticalCurvedList"/>
    <dgm:cxn modelId="{E0519ACC-CDD3-4F59-9B78-B9680F6D17B5}" type="presOf" srcId="{ECF8B2C0-CAE5-49E2-A317-5D59FF3DF41A}" destId="{F09878D7-2E43-463A-8029-B0CB3CF6D250}" srcOrd="0" destOrd="0" presId="urn:microsoft.com/office/officeart/2008/layout/VerticalCurvedList"/>
    <dgm:cxn modelId="{57190990-6BCC-4640-9696-014BFE2DB765}" type="presOf" srcId="{1715EF66-0A97-405B-B6DA-0627A5A66D24}" destId="{F19F03F6-A6E8-46FB-BDF6-0C74720CFD14}" srcOrd="0" destOrd="0" presId="urn:microsoft.com/office/officeart/2008/layout/VerticalCurvedList"/>
    <dgm:cxn modelId="{ECF64509-723A-4C3B-9C49-2E4058B3CEAE}" srcId="{CFCB8037-EBF9-4A7D-B766-12C927C23D0B}" destId="{31D3C007-4D8B-4F12-A013-E55535497E52}" srcOrd="2" destOrd="0" parTransId="{5FA40344-70A0-40C7-B356-F47F7EDF2810}" sibTransId="{2FC99469-4DC4-4239-BEB1-5D0E79FA807C}"/>
    <dgm:cxn modelId="{A35AE0DA-690B-49B2-9E9F-C37496783A1D}" type="presOf" srcId="{48212624-49B3-47B8-834B-F4C44FACF033}" destId="{061357D1-290D-43D0-A082-37442B19914F}" srcOrd="0" destOrd="0" presId="urn:microsoft.com/office/officeart/2008/layout/VerticalCurvedList"/>
    <dgm:cxn modelId="{674F9449-E5E7-4096-AF87-E47406D03D8A}" srcId="{CFCB8037-EBF9-4A7D-B766-12C927C23D0B}" destId="{48212624-49B3-47B8-834B-F4C44FACF033}" srcOrd="0" destOrd="0" parTransId="{E37114B4-23D5-4719-AD0A-855CC03E559F}" sibTransId="{2B4F8E51-CC17-4D89-9509-60B7954B54B3}"/>
    <dgm:cxn modelId="{DDB0287E-21F2-44CA-9DB5-2EDCB0EAC411}" type="presOf" srcId="{31D3C007-4D8B-4F12-A013-E55535497E52}" destId="{FC4B0856-4362-4CA5-85D2-E0473A410AA8}" srcOrd="0" destOrd="0" presId="urn:microsoft.com/office/officeart/2008/layout/VerticalCurvedList"/>
    <dgm:cxn modelId="{B441399F-B7C1-4E87-82E7-71B6B18E8F42}" type="presOf" srcId="{2B4F8E51-CC17-4D89-9509-60B7954B54B3}" destId="{5EA84150-F80B-472A-9D9C-A597AFA851DF}" srcOrd="0" destOrd="0" presId="urn:microsoft.com/office/officeart/2008/layout/VerticalCurvedList"/>
    <dgm:cxn modelId="{B97946FE-A3A8-4761-84E1-0B9DE95CE34D}" type="presParOf" srcId="{A4B95AC7-4520-4ECC-917C-03AC27CEBD22}" destId="{8D56692A-A555-4A96-ACD0-244ECD1ED638}" srcOrd="0" destOrd="0" presId="urn:microsoft.com/office/officeart/2008/layout/VerticalCurvedList"/>
    <dgm:cxn modelId="{1EFEAC53-7CDE-4007-8D37-4C44D4C7414E}" type="presParOf" srcId="{8D56692A-A555-4A96-ACD0-244ECD1ED638}" destId="{2E2A5763-0980-4515-9A85-8DFF2E761861}" srcOrd="0" destOrd="0" presId="urn:microsoft.com/office/officeart/2008/layout/VerticalCurvedList"/>
    <dgm:cxn modelId="{A4C64102-9C4D-4489-AC96-0448CEE27645}" type="presParOf" srcId="{2E2A5763-0980-4515-9A85-8DFF2E761861}" destId="{1C268669-AFE9-42EB-98B3-A9FE4E376004}" srcOrd="0" destOrd="0" presId="urn:microsoft.com/office/officeart/2008/layout/VerticalCurvedList"/>
    <dgm:cxn modelId="{AE3E3CC6-4AE9-43B7-8BC9-EA9302BAC98F}" type="presParOf" srcId="{2E2A5763-0980-4515-9A85-8DFF2E761861}" destId="{5EA84150-F80B-472A-9D9C-A597AFA851DF}" srcOrd="1" destOrd="0" presId="urn:microsoft.com/office/officeart/2008/layout/VerticalCurvedList"/>
    <dgm:cxn modelId="{3E96B11C-3A15-4937-85BE-E1FC21A818E9}" type="presParOf" srcId="{2E2A5763-0980-4515-9A85-8DFF2E761861}" destId="{4C20D1D2-9685-4F89-AD7B-F5E8473744BA}" srcOrd="2" destOrd="0" presId="urn:microsoft.com/office/officeart/2008/layout/VerticalCurvedList"/>
    <dgm:cxn modelId="{74D3935C-EE24-4C60-80D1-7EFCD39C579C}" type="presParOf" srcId="{2E2A5763-0980-4515-9A85-8DFF2E761861}" destId="{8E9FFD1D-E918-4BF0-AD0A-A8F546BEEC0B}" srcOrd="3" destOrd="0" presId="urn:microsoft.com/office/officeart/2008/layout/VerticalCurvedList"/>
    <dgm:cxn modelId="{E8762864-9738-40DB-B5B8-ABC340D68FC6}" type="presParOf" srcId="{8D56692A-A555-4A96-ACD0-244ECD1ED638}" destId="{061357D1-290D-43D0-A082-37442B19914F}" srcOrd="1" destOrd="0" presId="urn:microsoft.com/office/officeart/2008/layout/VerticalCurvedList"/>
    <dgm:cxn modelId="{270F3F1F-64D9-4768-8C1F-D4DBB407E206}" type="presParOf" srcId="{8D56692A-A555-4A96-ACD0-244ECD1ED638}" destId="{5A5762EA-7180-4D8C-85A5-CA642A77F7F0}" srcOrd="2" destOrd="0" presId="urn:microsoft.com/office/officeart/2008/layout/VerticalCurvedList"/>
    <dgm:cxn modelId="{B9914EA2-E199-4BD2-BD63-6DEC0DDAFE8E}" type="presParOf" srcId="{5A5762EA-7180-4D8C-85A5-CA642A77F7F0}" destId="{851E2F73-9194-4DD0-8DA1-EB2A82EC26FC}" srcOrd="0" destOrd="0" presId="urn:microsoft.com/office/officeart/2008/layout/VerticalCurvedList"/>
    <dgm:cxn modelId="{16DDA757-A66B-4E08-9B03-D929401DAACB}" type="presParOf" srcId="{8D56692A-A555-4A96-ACD0-244ECD1ED638}" destId="{F09878D7-2E43-463A-8029-B0CB3CF6D250}" srcOrd="3" destOrd="0" presId="urn:microsoft.com/office/officeart/2008/layout/VerticalCurvedList"/>
    <dgm:cxn modelId="{405C837D-6998-406F-ACEC-EBF40C4E58A7}" type="presParOf" srcId="{8D56692A-A555-4A96-ACD0-244ECD1ED638}" destId="{819C2132-674A-46CA-BBB3-A2E8574AE381}" srcOrd="4" destOrd="0" presId="urn:microsoft.com/office/officeart/2008/layout/VerticalCurvedList"/>
    <dgm:cxn modelId="{A5BC3A4D-F488-47EA-B1AF-312BAC41555F}" type="presParOf" srcId="{819C2132-674A-46CA-BBB3-A2E8574AE381}" destId="{9A8D3A18-1EF9-4A0D-9564-A1AF71D0767A}" srcOrd="0" destOrd="0" presId="urn:microsoft.com/office/officeart/2008/layout/VerticalCurvedList"/>
    <dgm:cxn modelId="{24D86AE6-6467-4D56-815E-767A7BF11B2C}" type="presParOf" srcId="{8D56692A-A555-4A96-ACD0-244ECD1ED638}" destId="{FC4B0856-4362-4CA5-85D2-E0473A410AA8}" srcOrd="5" destOrd="0" presId="urn:microsoft.com/office/officeart/2008/layout/VerticalCurvedList"/>
    <dgm:cxn modelId="{385A982C-F642-460C-AD9E-16FEB85AF62D}" type="presParOf" srcId="{8D56692A-A555-4A96-ACD0-244ECD1ED638}" destId="{953431BB-E4CC-4CDC-9280-56F7904D0381}" srcOrd="6" destOrd="0" presId="urn:microsoft.com/office/officeart/2008/layout/VerticalCurvedList"/>
    <dgm:cxn modelId="{E7559226-CB98-4C64-B63E-328EF1CFEC07}" type="presParOf" srcId="{953431BB-E4CC-4CDC-9280-56F7904D0381}" destId="{D1D8DCDF-60BE-45CB-93AF-ECDDE1BBDDF8}" srcOrd="0" destOrd="0" presId="urn:microsoft.com/office/officeart/2008/layout/VerticalCurvedList"/>
    <dgm:cxn modelId="{C6EF765D-978D-4772-BE89-63F9BC67037F}" type="presParOf" srcId="{8D56692A-A555-4A96-ACD0-244ECD1ED638}" destId="{F19F03F6-A6E8-46FB-BDF6-0C74720CFD14}" srcOrd="7" destOrd="0" presId="urn:microsoft.com/office/officeart/2008/layout/VerticalCurvedList"/>
    <dgm:cxn modelId="{93E83CCE-8418-4037-8A28-0FDE24FD9D17}" type="presParOf" srcId="{8D56692A-A555-4A96-ACD0-244ECD1ED638}" destId="{4E88155A-BEB7-4DC9-B805-B1172FD7054D}" srcOrd="8" destOrd="0" presId="urn:microsoft.com/office/officeart/2008/layout/VerticalCurvedList"/>
    <dgm:cxn modelId="{DB3582EB-B45A-412A-BA20-0DD91D16A507}" type="presParOf" srcId="{4E88155A-BEB7-4DC9-B805-B1172FD7054D}" destId="{0E438404-710D-4EE1-95F9-1C3682AB05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CB8037-EBF9-4A7D-B766-12C927C23D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12624-49B3-47B8-834B-F4C44FACF033}">
      <dgm:prSet/>
      <dgm:spPr/>
      <dgm:t>
        <a:bodyPr/>
        <a:lstStyle/>
        <a:p>
          <a:r>
            <a:rPr lang="ru-RU" dirty="0" smtClean="0"/>
            <a:t>Цикл игр-занятий в рамках проектной деятельности</a:t>
          </a:r>
          <a:endParaRPr lang="ru-RU" dirty="0"/>
        </a:p>
      </dgm:t>
    </dgm:pt>
    <dgm:pt modelId="{E37114B4-23D5-4719-AD0A-855CC03E559F}" type="parTrans" cxnId="{674F9449-E5E7-4096-AF87-E47406D03D8A}">
      <dgm:prSet/>
      <dgm:spPr/>
      <dgm:t>
        <a:bodyPr/>
        <a:lstStyle/>
        <a:p>
          <a:endParaRPr lang="ru-RU"/>
        </a:p>
      </dgm:t>
    </dgm:pt>
    <dgm:pt modelId="{2B4F8E51-CC17-4D89-9509-60B7954B54B3}" type="sibTrans" cxnId="{674F9449-E5E7-4096-AF87-E47406D03D8A}">
      <dgm:prSet/>
      <dgm:spPr/>
      <dgm:t>
        <a:bodyPr/>
        <a:lstStyle/>
        <a:p>
          <a:endParaRPr lang="ru-RU"/>
        </a:p>
      </dgm:t>
    </dgm:pt>
    <dgm:pt modelId="{ECF8B2C0-CAE5-49E2-A317-5D59FF3DF41A}">
      <dgm:prSet/>
      <dgm:spPr/>
      <dgm:t>
        <a:bodyPr/>
        <a:lstStyle/>
        <a:p>
          <a:r>
            <a:rPr lang="ru-RU" dirty="0" smtClean="0"/>
            <a:t>Организация игр для развития мелкой моторики рук младших дошкольников в режимных моментах</a:t>
          </a:r>
          <a:endParaRPr lang="ru-RU" dirty="0"/>
        </a:p>
      </dgm:t>
    </dgm:pt>
    <dgm:pt modelId="{CB2240C6-A6DA-4D03-BF4E-00C4A3F89B2B}" type="parTrans" cxnId="{48D36904-C564-4E7D-9287-1895A7393782}">
      <dgm:prSet/>
      <dgm:spPr/>
      <dgm:t>
        <a:bodyPr/>
        <a:lstStyle/>
        <a:p>
          <a:endParaRPr lang="ru-RU"/>
        </a:p>
      </dgm:t>
    </dgm:pt>
    <dgm:pt modelId="{2A333C69-D084-40A4-B41E-F562F0578C6F}" type="sibTrans" cxnId="{48D36904-C564-4E7D-9287-1895A7393782}">
      <dgm:prSet/>
      <dgm:spPr/>
      <dgm:t>
        <a:bodyPr/>
        <a:lstStyle/>
        <a:p>
          <a:endParaRPr lang="ru-RU"/>
        </a:p>
      </dgm:t>
    </dgm:pt>
    <dgm:pt modelId="{31D3C007-4D8B-4F12-A013-E55535497E52}">
      <dgm:prSet/>
      <dgm:spPr/>
      <dgm:t>
        <a:bodyPr/>
        <a:lstStyle/>
        <a:p>
          <a:r>
            <a:rPr lang="ru-RU" dirty="0" smtClean="0"/>
            <a:t>Использование здоровьесберегающих технологий</a:t>
          </a:r>
        </a:p>
      </dgm:t>
    </dgm:pt>
    <dgm:pt modelId="{5FA40344-70A0-40C7-B356-F47F7EDF2810}" type="parTrans" cxnId="{ECF64509-723A-4C3B-9C49-2E4058B3CEAE}">
      <dgm:prSet/>
      <dgm:spPr/>
      <dgm:t>
        <a:bodyPr/>
        <a:lstStyle/>
        <a:p>
          <a:endParaRPr lang="ru-RU"/>
        </a:p>
      </dgm:t>
    </dgm:pt>
    <dgm:pt modelId="{2FC99469-4DC4-4239-BEB1-5D0E79FA807C}" type="sibTrans" cxnId="{ECF64509-723A-4C3B-9C49-2E4058B3CEAE}">
      <dgm:prSet/>
      <dgm:spPr/>
      <dgm:t>
        <a:bodyPr/>
        <a:lstStyle/>
        <a:p>
          <a:endParaRPr lang="ru-RU"/>
        </a:p>
      </dgm:t>
    </dgm:pt>
    <dgm:pt modelId="{1715EF66-0A97-405B-B6DA-0627A5A66D24}">
      <dgm:prSet/>
      <dgm:spPr/>
      <dgm:t>
        <a:bodyPr/>
        <a:lstStyle/>
        <a:p>
          <a:r>
            <a:rPr lang="ru-RU" dirty="0" smtClean="0"/>
            <a:t>Цикл игровых занятий по рабочим тетрадям Е. </a:t>
          </a:r>
          <a:r>
            <a:rPr lang="ru-RU" dirty="0" err="1" smtClean="0"/>
            <a:t>Бортниковой</a:t>
          </a:r>
          <a:r>
            <a:rPr lang="ru-RU" dirty="0" smtClean="0"/>
            <a:t> «Мои первые прописи» для детей 3-4 лет</a:t>
          </a:r>
          <a:endParaRPr lang="ru-RU" dirty="0"/>
        </a:p>
      </dgm:t>
    </dgm:pt>
    <dgm:pt modelId="{85EE100C-BE41-470D-BB48-4729BE0CC1DF}" type="parTrans" cxnId="{E65376E9-1C87-4259-BF66-5301BFFABB30}">
      <dgm:prSet/>
      <dgm:spPr/>
      <dgm:t>
        <a:bodyPr/>
        <a:lstStyle/>
        <a:p>
          <a:endParaRPr lang="ru-RU"/>
        </a:p>
      </dgm:t>
    </dgm:pt>
    <dgm:pt modelId="{C41B56A0-03EB-4675-AC51-4236EEB2AE76}" type="sibTrans" cxnId="{E65376E9-1C87-4259-BF66-5301BFFABB30}">
      <dgm:prSet/>
      <dgm:spPr/>
      <dgm:t>
        <a:bodyPr/>
        <a:lstStyle/>
        <a:p>
          <a:endParaRPr lang="ru-RU"/>
        </a:p>
      </dgm:t>
    </dgm:pt>
    <dgm:pt modelId="{A4B95AC7-4520-4ECC-917C-03AC27CEBD22}" type="pres">
      <dgm:prSet presAssocID="{CFCB8037-EBF9-4A7D-B766-12C927C23D0B}" presName="Name0" presStyleCnt="0">
        <dgm:presLayoutVars>
          <dgm:chMax val="7"/>
          <dgm:chPref val="7"/>
          <dgm:dir/>
        </dgm:presLayoutVars>
      </dgm:prSet>
      <dgm:spPr/>
    </dgm:pt>
    <dgm:pt modelId="{8D56692A-A555-4A96-ACD0-244ECD1ED638}" type="pres">
      <dgm:prSet presAssocID="{CFCB8037-EBF9-4A7D-B766-12C927C23D0B}" presName="Name1" presStyleCnt="0"/>
      <dgm:spPr/>
    </dgm:pt>
    <dgm:pt modelId="{2E2A5763-0980-4515-9A85-8DFF2E761861}" type="pres">
      <dgm:prSet presAssocID="{CFCB8037-EBF9-4A7D-B766-12C927C23D0B}" presName="cycle" presStyleCnt="0"/>
      <dgm:spPr/>
    </dgm:pt>
    <dgm:pt modelId="{1C268669-AFE9-42EB-98B3-A9FE4E376004}" type="pres">
      <dgm:prSet presAssocID="{CFCB8037-EBF9-4A7D-B766-12C927C23D0B}" presName="srcNode" presStyleLbl="node1" presStyleIdx="0" presStyleCnt="4"/>
      <dgm:spPr/>
    </dgm:pt>
    <dgm:pt modelId="{5EA84150-F80B-472A-9D9C-A597AFA851DF}" type="pres">
      <dgm:prSet presAssocID="{CFCB8037-EBF9-4A7D-B766-12C927C23D0B}" presName="conn" presStyleLbl="parChTrans1D2" presStyleIdx="0" presStyleCnt="1"/>
      <dgm:spPr/>
    </dgm:pt>
    <dgm:pt modelId="{4C20D1D2-9685-4F89-AD7B-F5E8473744BA}" type="pres">
      <dgm:prSet presAssocID="{CFCB8037-EBF9-4A7D-B766-12C927C23D0B}" presName="extraNode" presStyleLbl="node1" presStyleIdx="0" presStyleCnt="4"/>
      <dgm:spPr/>
    </dgm:pt>
    <dgm:pt modelId="{8E9FFD1D-E918-4BF0-AD0A-A8F546BEEC0B}" type="pres">
      <dgm:prSet presAssocID="{CFCB8037-EBF9-4A7D-B766-12C927C23D0B}" presName="dstNode" presStyleLbl="node1" presStyleIdx="0" presStyleCnt="4"/>
      <dgm:spPr/>
    </dgm:pt>
    <dgm:pt modelId="{061357D1-290D-43D0-A082-37442B19914F}" type="pres">
      <dgm:prSet presAssocID="{48212624-49B3-47B8-834B-F4C44FACF03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762EA-7180-4D8C-85A5-CA642A77F7F0}" type="pres">
      <dgm:prSet presAssocID="{48212624-49B3-47B8-834B-F4C44FACF033}" presName="accent_1" presStyleCnt="0"/>
      <dgm:spPr/>
    </dgm:pt>
    <dgm:pt modelId="{851E2F73-9194-4DD0-8DA1-EB2A82EC26FC}" type="pres">
      <dgm:prSet presAssocID="{48212624-49B3-47B8-834B-F4C44FACF033}" presName="accentRepeatNode" presStyleLbl="solidFgAcc1" presStyleIdx="0" presStyleCnt="4"/>
      <dgm:spPr/>
    </dgm:pt>
    <dgm:pt modelId="{F09878D7-2E43-463A-8029-B0CB3CF6D250}" type="pres">
      <dgm:prSet presAssocID="{ECF8B2C0-CAE5-49E2-A317-5D59FF3DF41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C2132-674A-46CA-BBB3-A2E8574AE381}" type="pres">
      <dgm:prSet presAssocID="{ECF8B2C0-CAE5-49E2-A317-5D59FF3DF41A}" presName="accent_2" presStyleCnt="0"/>
      <dgm:spPr/>
    </dgm:pt>
    <dgm:pt modelId="{9A8D3A18-1EF9-4A0D-9564-A1AF71D0767A}" type="pres">
      <dgm:prSet presAssocID="{ECF8B2C0-CAE5-49E2-A317-5D59FF3DF41A}" presName="accentRepeatNode" presStyleLbl="solidFgAcc1" presStyleIdx="1" presStyleCnt="4"/>
      <dgm:spPr/>
    </dgm:pt>
    <dgm:pt modelId="{FC4B0856-4362-4CA5-85D2-E0473A410AA8}" type="pres">
      <dgm:prSet presAssocID="{31D3C007-4D8B-4F12-A013-E55535497E5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431BB-E4CC-4CDC-9280-56F7904D0381}" type="pres">
      <dgm:prSet presAssocID="{31D3C007-4D8B-4F12-A013-E55535497E52}" presName="accent_3" presStyleCnt="0"/>
      <dgm:spPr/>
    </dgm:pt>
    <dgm:pt modelId="{D1D8DCDF-60BE-45CB-93AF-ECDDE1BBDDF8}" type="pres">
      <dgm:prSet presAssocID="{31D3C007-4D8B-4F12-A013-E55535497E52}" presName="accentRepeatNode" presStyleLbl="solidFgAcc1" presStyleIdx="2" presStyleCnt="4"/>
      <dgm:spPr/>
    </dgm:pt>
    <dgm:pt modelId="{F19F03F6-A6E8-46FB-BDF6-0C74720CFD14}" type="pres">
      <dgm:prSet presAssocID="{1715EF66-0A97-405B-B6DA-0627A5A66D2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8155A-BEB7-4DC9-B805-B1172FD7054D}" type="pres">
      <dgm:prSet presAssocID="{1715EF66-0A97-405B-B6DA-0627A5A66D24}" presName="accent_4" presStyleCnt="0"/>
      <dgm:spPr/>
    </dgm:pt>
    <dgm:pt modelId="{0E438404-710D-4EE1-95F9-1C3682AB05E4}" type="pres">
      <dgm:prSet presAssocID="{1715EF66-0A97-405B-B6DA-0627A5A66D24}" presName="accentRepeatNode" presStyleLbl="solidFgAcc1" presStyleIdx="3" presStyleCnt="4"/>
      <dgm:spPr/>
    </dgm:pt>
  </dgm:ptLst>
  <dgm:cxnLst>
    <dgm:cxn modelId="{674F9449-E5E7-4096-AF87-E47406D03D8A}" srcId="{CFCB8037-EBF9-4A7D-B766-12C927C23D0B}" destId="{48212624-49B3-47B8-834B-F4C44FACF033}" srcOrd="0" destOrd="0" parTransId="{E37114B4-23D5-4719-AD0A-855CC03E559F}" sibTransId="{2B4F8E51-CC17-4D89-9509-60B7954B54B3}"/>
    <dgm:cxn modelId="{69AFA664-1195-4868-808B-64171192DAFE}" type="presOf" srcId="{48212624-49B3-47B8-834B-F4C44FACF033}" destId="{061357D1-290D-43D0-A082-37442B19914F}" srcOrd="0" destOrd="0" presId="urn:microsoft.com/office/officeart/2008/layout/VerticalCurvedList"/>
    <dgm:cxn modelId="{9B959307-8977-49D5-8230-2ADDD97F64D2}" type="presOf" srcId="{ECF8B2C0-CAE5-49E2-A317-5D59FF3DF41A}" destId="{F09878D7-2E43-463A-8029-B0CB3CF6D250}" srcOrd="0" destOrd="0" presId="urn:microsoft.com/office/officeart/2008/layout/VerticalCurvedList"/>
    <dgm:cxn modelId="{81FA8767-A2AB-44AD-AB51-B146D1886610}" type="presOf" srcId="{1715EF66-0A97-405B-B6DA-0627A5A66D24}" destId="{F19F03F6-A6E8-46FB-BDF6-0C74720CFD14}" srcOrd="0" destOrd="0" presId="urn:microsoft.com/office/officeart/2008/layout/VerticalCurvedList"/>
    <dgm:cxn modelId="{81EE410D-5656-418D-9015-56A34C5BDE8A}" type="presOf" srcId="{2B4F8E51-CC17-4D89-9509-60B7954B54B3}" destId="{5EA84150-F80B-472A-9D9C-A597AFA851DF}" srcOrd="0" destOrd="0" presId="urn:microsoft.com/office/officeart/2008/layout/VerticalCurvedList"/>
    <dgm:cxn modelId="{48D36904-C564-4E7D-9287-1895A7393782}" srcId="{CFCB8037-EBF9-4A7D-B766-12C927C23D0B}" destId="{ECF8B2C0-CAE5-49E2-A317-5D59FF3DF41A}" srcOrd="1" destOrd="0" parTransId="{CB2240C6-A6DA-4D03-BF4E-00C4A3F89B2B}" sibTransId="{2A333C69-D084-40A4-B41E-F562F0578C6F}"/>
    <dgm:cxn modelId="{068A4E95-79DF-4437-BC80-A8BB1F24A973}" type="presOf" srcId="{31D3C007-4D8B-4F12-A013-E55535497E52}" destId="{FC4B0856-4362-4CA5-85D2-E0473A410AA8}" srcOrd="0" destOrd="0" presId="urn:microsoft.com/office/officeart/2008/layout/VerticalCurvedList"/>
    <dgm:cxn modelId="{E65376E9-1C87-4259-BF66-5301BFFABB30}" srcId="{CFCB8037-EBF9-4A7D-B766-12C927C23D0B}" destId="{1715EF66-0A97-405B-B6DA-0627A5A66D24}" srcOrd="3" destOrd="0" parTransId="{85EE100C-BE41-470D-BB48-4729BE0CC1DF}" sibTransId="{C41B56A0-03EB-4675-AC51-4236EEB2AE76}"/>
    <dgm:cxn modelId="{A95479E0-E8D2-4947-B507-D840818B4DCA}" type="presOf" srcId="{CFCB8037-EBF9-4A7D-B766-12C927C23D0B}" destId="{A4B95AC7-4520-4ECC-917C-03AC27CEBD22}" srcOrd="0" destOrd="0" presId="urn:microsoft.com/office/officeart/2008/layout/VerticalCurvedList"/>
    <dgm:cxn modelId="{ECF64509-723A-4C3B-9C49-2E4058B3CEAE}" srcId="{CFCB8037-EBF9-4A7D-B766-12C927C23D0B}" destId="{31D3C007-4D8B-4F12-A013-E55535497E52}" srcOrd="2" destOrd="0" parTransId="{5FA40344-70A0-40C7-B356-F47F7EDF2810}" sibTransId="{2FC99469-4DC4-4239-BEB1-5D0E79FA807C}"/>
    <dgm:cxn modelId="{34D757FC-0B93-4173-916D-A33F64B3EDF6}" type="presParOf" srcId="{A4B95AC7-4520-4ECC-917C-03AC27CEBD22}" destId="{8D56692A-A555-4A96-ACD0-244ECD1ED638}" srcOrd="0" destOrd="0" presId="urn:microsoft.com/office/officeart/2008/layout/VerticalCurvedList"/>
    <dgm:cxn modelId="{1F619331-6835-4780-BE53-F7E8F18C7F44}" type="presParOf" srcId="{8D56692A-A555-4A96-ACD0-244ECD1ED638}" destId="{2E2A5763-0980-4515-9A85-8DFF2E761861}" srcOrd="0" destOrd="0" presId="urn:microsoft.com/office/officeart/2008/layout/VerticalCurvedList"/>
    <dgm:cxn modelId="{EAA1D211-08E6-4E95-8030-D0B9B4F92351}" type="presParOf" srcId="{2E2A5763-0980-4515-9A85-8DFF2E761861}" destId="{1C268669-AFE9-42EB-98B3-A9FE4E376004}" srcOrd="0" destOrd="0" presId="urn:microsoft.com/office/officeart/2008/layout/VerticalCurvedList"/>
    <dgm:cxn modelId="{183B69C6-B1C5-4541-93C5-7C344D97481B}" type="presParOf" srcId="{2E2A5763-0980-4515-9A85-8DFF2E761861}" destId="{5EA84150-F80B-472A-9D9C-A597AFA851DF}" srcOrd="1" destOrd="0" presId="urn:microsoft.com/office/officeart/2008/layout/VerticalCurvedList"/>
    <dgm:cxn modelId="{40A44E21-3529-427E-9CBB-1D51CCEA43A4}" type="presParOf" srcId="{2E2A5763-0980-4515-9A85-8DFF2E761861}" destId="{4C20D1D2-9685-4F89-AD7B-F5E8473744BA}" srcOrd="2" destOrd="0" presId="urn:microsoft.com/office/officeart/2008/layout/VerticalCurvedList"/>
    <dgm:cxn modelId="{D927797F-B3B6-45CB-9D45-8641B60207A7}" type="presParOf" srcId="{2E2A5763-0980-4515-9A85-8DFF2E761861}" destId="{8E9FFD1D-E918-4BF0-AD0A-A8F546BEEC0B}" srcOrd="3" destOrd="0" presId="urn:microsoft.com/office/officeart/2008/layout/VerticalCurvedList"/>
    <dgm:cxn modelId="{45E5A028-51C0-4032-82A3-416022ED8C5C}" type="presParOf" srcId="{8D56692A-A555-4A96-ACD0-244ECD1ED638}" destId="{061357D1-290D-43D0-A082-37442B19914F}" srcOrd="1" destOrd="0" presId="urn:microsoft.com/office/officeart/2008/layout/VerticalCurvedList"/>
    <dgm:cxn modelId="{DBB389C4-738A-4351-A369-767EDE333BE6}" type="presParOf" srcId="{8D56692A-A555-4A96-ACD0-244ECD1ED638}" destId="{5A5762EA-7180-4D8C-85A5-CA642A77F7F0}" srcOrd="2" destOrd="0" presId="urn:microsoft.com/office/officeart/2008/layout/VerticalCurvedList"/>
    <dgm:cxn modelId="{482DFF21-0D96-4376-BB90-D374A773C2C1}" type="presParOf" srcId="{5A5762EA-7180-4D8C-85A5-CA642A77F7F0}" destId="{851E2F73-9194-4DD0-8DA1-EB2A82EC26FC}" srcOrd="0" destOrd="0" presId="urn:microsoft.com/office/officeart/2008/layout/VerticalCurvedList"/>
    <dgm:cxn modelId="{54D15EF8-7753-4A87-B3EE-855157363A0F}" type="presParOf" srcId="{8D56692A-A555-4A96-ACD0-244ECD1ED638}" destId="{F09878D7-2E43-463A-8029-B0CB3CF6D250}" srcOrd="3" destOrd="0" presId="urn:microsoft.com/office/officeart/2008/layout/VerticalCurvedList"/>
    <dgm:cxn modelId="{1248AC91-25B0-4777-8621-74C4BA657C46}" type="presParOf" srcId="{8D56692A-A555-4A96-ACD0-244ECD1ED638}" destId="{819C2132-674A-46CA-BBB3-A2E8574AE381}" srcOrd="4" destOrd="0" presId="urn:microsoft.com/office/officeart/2008/layout/VerticalCurvedList"/>
    <dgm:cxn modelId="{F81318FB-3B5C-40BC-888F-B550E0AABCC7}" type="presParOf" srcId="{819C2132-674A-46CA-BBB3-A2E8574AE381}" destId="{9A8D3A18-1EF9-4A0D-9564-A1AF71D0767A}" srcOrd="0" destOrd="0" presId="urn:microsoft.com/office/officeart/2008/layout/VerticalCurvedList"/>
    <dgm:cxn modelId="{82E83CAD-F028-40B5-AB9B-9AB7B7AEE339}" type="presParOf" srcId="{8D56692A-A555-4A96-ACD0-244ECD1ED638}" destId="{FC4B0856-4362-4CA5-85D2-E0473A410AA8}" srcOrd="5" destOrd="0" presId="urn:microsoft.com/office/officeart/2008/layout/VerticalCurvedList"/>
    <dgm:cxn modelId="{1B6B5A6A-8C9B-4A15-9ED3-3BBF75E786C1}" type="presParOf" srcId="{8D56692A-A555-4A96-ACD0-244ECD1ED638}" destId="{953431BB-E4CC-4CDC-9280-56F7904D0381}" srcOrd="6" destOrd="0" presId="urn:microsoft.com/office/officeart/2008/layout/VerticalCurvedList"/>
    <dgm:cxn modelId="{53F0C47A-0899-4834-B032-900FEDD4B867}" type="presParOf" srcId="{953431BB-E4CC-4CDC-9280-56F7904D0381}" destId="{D1D8DCDF-60BE-45CB-93AF-ECDDE1BBDDF8}" srcOrd="0" destOrd="0" presId="urn:microsoft.com/office/officeart/2008/layout/VerticalCurvedList"/>
    <dgm:cxn modelId="{9B5A6A62-A6E9-4D13-BBDF-B571F50395E1}" type="presParOf" srcId="{8D56692A-A555-4A96-ACD0-244ECD1ED638}" destId="{F19F03F6-A6E8-46FB-BDF6-0C74720CFD14}" srcOrd="7" destOrd="0" presId="urn:microsoft.com/office/officeart/2008/layout/VerticalCurvedList"/>
    <dgm:cxn modelId="{5FDD7634-9506-45D1-9D70-003D53773FD1}" type="presParOf" srcId="{8D56692A-A555-4A96-ACD0-244ECD1ED638}" destId="{4E88155A-BEB7-4DC9-B805-B1172FD7054D}" srcOrd="8" destOrd="0" presId="urn:microsoft.com/office/officeart/2008/layout/VerticalCurvedList"/>
    <dgm:cxn modelId="{FA1EC4AD-B8DA-4642-8226-8FC047950F11}" type="presParOf" srcId="{4E88155A-BEB7-4DC9-B805-B1172FD7054D}" destId="{0E438404-710D-4EE1-95F9-1C3682AB05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FF48DD-1949-4AE0-A67A-42236080A3A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32262E-4A47-451C-9E64-05D4AD00810F}">
      <dgm:prSet/>
      <dgm:spPr/>
      <dgm:t>
        <a:bodyPr/>
        <a:lstStyle/>
        <a:p>
          <a:r>
            <a:rPr lang="ru-RU" dirty="0" smtClean="0"/>
            <a:t>Пальчиковая гимнастика</a:t>
          </a:r>
          <a:endParaRPr lang="ru-RU" dirty="0"/>
        </a:p>
      </dgm:t>
    </dgm:pt>
    <dgm:pt modelId="{1D129DBE-E619-4284-B903-903971C773E4}" type="parTrans" cxnId="{ECF6565E-1D40-49C5-BC17-D903830FD21E}">
      <dgm:prSet/>
      <dgm:spPr/>
      <dgm:t>
        <a:bodyPr/>
        <a:lstStyle/>
        <a:p>
          <a:endParaRPr lang="ru-RU"/>
        </a:p>
      </dgm:t>
    </dgm:pt>
    <dgm:pt modelId="{3C449098-DF95-4915-87DF-0F007E96BB78}" type="sibTrans" cxnId="{ECF6565E-1D40-49C5-BC17-D903830FD21E}">
      <dgm:prSet/>
      <dgm:spPr/>
      <dgm:t>
        <a:bodyPr/>
        <a:lstStyle/>
        <a:p>
          <a:endParaRPr lang="ru-RU"/>
        </a:p>
      </dgm:t>
    </dgm:pt>
    <dgm:pt modelId="{70116C6C-F2CD-4C3C-9528-B2EC9E975E51}">
      <dgm:prSet/>
      <dgm:spPr/>
      <dgm:t>
        <a:bodyPr/>
        <a:lstStyle/>
        <a:p>
          <a:r>
            <a:rPr lang="ru-RU" dirty="0" smtClean="0"/>
            <a:t>Пальчиковые игры</a:t>
          </a:r>
          <a:endParaRPr lang="ru-RU" dirty="0"/>
        </a:p>
      </dgm:t>
    </dgm:pt>
    <dgm:pt modelId="{6099E958-1F63-4413-8C9B-6265CA086FFD}" type="parTrans" cxnId="{EE5D78B3-0C01-4D63-89EF-6FEE62E9BCCB}">
      <dgm:prSet/>
      <dgm:spPr/>
      <dgm:t>
        <a:bodyPr/>
        <a:lstStyle/>
        <a:p>
          <a:endParaRPr lang="ru-RU"/>
        </a:p>
      </dgm:t>
    </dgm:pt>
    <dgm:pt modelId="{BEB6293A-A90B-496C-BEC5-D01433CD72FC}" type="sibTrans" cxnId="{EE5D78B3-0C01-4D63-89EF-6FEE62E9BCCB}">
      <dgm:prSet/>
      <dgm:spPr/>
      <dgm:t>
        <a:bodyPr/>
        <a:lstStyle/>
        <a:p>
          <a:endParaRPr lang="ru-RU"/>
        </a:p>
      </dgm:t>
    </dgm:pt>
    <dgm:pt modelId="{ECAE0E27-0A77-4D46-8357-0C8D3A6AB3BE}">
      <dgm:prSet/>
      <dgm:spPr/>
      <dgm:t>
        <a:bodyPr/>
        <a:lstStyle/>
        <a:p>
          <a:r>
            <a:rPr lang="ru-RU" dirty="0" smtClean="0"/>
            <a:t>Игры с массажным мячиком</a:t>
          </a:r>
          <a:endParaRPr lang="ru-RU" dirty="0"/>
        </a:p>
      </dgm:t>
    </dgm:pt>
    <dgm:pt modelId="{A8CB4D52-C913-453B-AE74-475830EA2AA3}" type="sibTrans" cxnId="{E482EF71-0CB5-4A92-A70C-76AA2A57E54E}">
      <dgm:prSet/>
      <dgm:spPr/>
      <dgm:t>
        <a:bodyPr/>
        <a:lstStyle/>
        <a:p>
          <a:endParaRPr lang="ru-RU"/>
        </a:p>
      </dgm:t>
    </dgm:pt>
    <dgm:pt modelId="{B39133BE-A0D9-4B2A-9A22-03E1341E2047}" type="parTrans" cxnId="{E482EF71-0CB5-4A92-A70C-76AA2A57E54E}">
      <dgm:prSet/>
      <dgm:spPr/>
      <dgm:t>
        <a:bodyPr/>
        <a:lstStyle/>
        <a:p>
          <a:endParaRPr lang="ru-RU"/>
        </a:p>
      </dgm:t>
    </dgm:pt>
    <dgm:pt modelId="{C6DB34F3-2924-4BA6-91C8-559EDF45E888}" type="pres">
      <dgm:prSet presAssocID="{EBFF48DD-1949-4AE0-A67A-42236080A3A1}" presName="linearFlow" presStyleCnt="0">
        <dgm:presLayoutVars>
          <dgm:dir/>
          <dgm:resizeHandles val="exact"/>
        </dgm:presLayoutVars>
      </dgm:prSet>
      <dgm:spPr/>
    </dgm:pt>
    <dgm:pt modelId="{D5845BD3-846F-4A4B-9F63-193982F1E518}" type="pres">
      <dgm:prSet presAssocID="{1232262E-4A47-451C-9E64-05D4AD00810F}" presName="composite" presStyleCnt="0"/>
      <dgm:spPr/>
    </dgm:pt>
    <dgm:pt modelId="{31382C12-755D-47EA-B226-ADFCEBBB6910}" type="pres">
      <dgm:prSet presAssocID="{1232262E-4A47-451C-9E64-05D4AD00810F}" presName="imgShp" presStyleLbl="fgImgPlace1" presStyleIdx="0" presStyleCnt="3" custScaleX="323740" custScaleY="202313" custLinFactNeighborX="-81599" custLinFactNeighborY="-64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3E9EFD7-E4A6-4B38-B927-F252DEEA3697}" type="pres">
      <dgm:prSet presAssocID="{1232262E-4A47-451C-9E64-05D4AD00810F}" presName="txShp" presStyleLbl="node1" presStyleIdx="0" presStyleCnt="3">
        <dgm:presLayoutVars>
          <dgm:bulletEnabled val="1"/>
        </dgm:presLayoutVars>
      </dgm:prSet>
      <dgm:spPr/>
    </dgm:pt>
    <dgm:pt modelId="{2084CA3E-DB98-44EF-8254-756682C8DC6D}" type="pres">
      <dgm:prSet presAssocID="{3C449098-DF95-4915-87DF-0F007E96BB78}" presName="spacing" presStyleCnt="0"/>
      <dgm:spPr/>
    </dgm:pt>
    <dgm:pt modelId="{1856413D-6495-41A8-8F54-B3110BD0D767}" type="pres">
      <dgm:prSet presAssocID="{ECAE0E27-0A77-4D46-8357-0C8D3A6AB3BE}" presName="composite" presStyleCnt="0"/>
      <dgm:spPr/>
    </dgm:pt>
    <dgm:pt modelId="{FA71E253-12AD-422D-88D6-540394A39C97}" type="pres">
      <dgm:prSet presAssocID="{ECAE0E27-0A77-4D46-8357-0C8D3A6AB3BE}" presName="imgShp" presStyleLbl="fgImgPlace1" presStyleIdx="1" presStyleCnt="3" custScaleX="290455" custScaleY="225010" custLinFactNeighborX="-90338" custLinFactNeighborY="-1346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8E3C094-00AB-4B7D-B10D-3838722C8B33}" type="pres">
      <dgm:prSet presAssocID="{ECAE0E27-0A77-4D46-8357-0C8D3A6AB3BE}" presName="txShp" presStyleLbl="node1" presStyleIdx="1" presStyleCnt="3">
        <dgm:presLayoutVars>
          <dgm:bulletEnabled val="1"/>
        </dgm:presLayoutVars>
      </dgm:prSet>
      <dgm:spPr/>
    </dgm:pt>
    <dgm:pt modelId="{9980FB4D-9CED-4156-A1E8-EF46C8CA8CA1}" type="pres">
      <dgm:prSet presAssocID="{A8CB4D52-C913-453B-AE74-475830EA2AA3}" presName="spacing" presStyleCnt="0"/>
      <dgm:spPr/>
    </dgm:pt>
    <dgm:pt modelId="{C7C5636A-68F1-4D30-A888-BF9536A87897}" type="pres">
      <dgm:prSet presAssocID="{70116C6C-F2CD-4C3C-9528-B2EC9E975E51}" presName="composite" presStyleCnt="0"/>
      <dgm:spPr/>
    </dgm:pt>
    <dgm:pt modelId="{F31621BF-D175-4AB2-A473-9648815A9C33}" type="pres">
      <dgm:prSet presAssocID="{70116C6C-F2CD-4C3C-9528-B2EC9E975E51}" presName="imgShp" presStyleLbl="fgImgPlace1" presStyleIdx="2" presStyleCnt="3" custScaleX="314446" custScaleY="214476" custLinFactNeighborX="-91348" custLinFactNeighborY="-978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1B09DFA-1A74-4FDF-9771-21FB507BF1E8}" type="pres">
      <dgm:prSet presAssocID="{70116C6C-F2CD-4C3C-9528-B2EC9E975E51}" presName="txShp" presStyleLbl="node1" presStyleIdx="2" presStyleCnt="3">
        <dgm:presLayoutVars>
          <dgm:bulletEnabled val="1"/>
        </dgm:presLayoutVars>
      </dgm:prSet>
      <dgm:spPr/>
    </dgm:pt>
  </dgm:ptLst>
  <dgm:cxnLst>
    <dgm:cxn modelId="{74FF898A-681C-433E-9084-631A13A2688E}" type="presOf" srcId="{EBFF48DD-1949-4AE0-A67A-42236080A3A1}" destId="{C6DB34F3-2924-4BA6-91C8-559EDF45E888}" srcOrd="0" destOrd="0" presId="urn:microsoft.com/office/officeart/2005/8/layout/vList3"/>
    <dgm:cxn modelId="{EE5D78B3-0C01-4D63-89EF-6FEE62E9BCCB}" srcId="{EBFF48DD-1949-4AE0-A67A-42236080A3A1}" destId="{70116C6C-F2CD-4C3C-9528-B2EC9E975E51}" srcOrd="2" destOrd="0" parTransId="{6099E958-1F63-4413-8C9B-6265CA086FFD}" sibTransId="{BEB6293A-A90B-496C-BEC5-D01433CD72FC}"/>
    <dgm:cxn modelId="{ECF6565E-1D40-49C5-BC17-D903830FD21E}" srcId="{EBFF48DD-1949-4AE0-A67A-42236080A3A1}" destId="{1232262E-4A47-451C-9E64-05D4AD00810F}" srcOrd="0" destOrd="0" parTransId="{1D129DBE-E619-4284-B903-903971C773E4}" sibTransId="{3C449098-DF95-4915-87DF-0F007E96BB78}"/>
    <dgm:cxn modelId="{E4823E27-C2CB-48BF-9A1D-40A16B0BE0FF}" type="presOf" srcId="{1232262E-4A47-451C-9E64-05D4AD00810F}" destId="{F3E9EFD7-E4A6-4B38-B927-F252DEEA3697}" srcOrd="0" destOrd="0" presId="urn:microsoft.com/office/officeart/2005/8/layout/vList3"/>
    <dgm:cxn modelId="{0773B80D-1341-4E10-80DC-F44A0C1141CF}" type="presOf" srcId="{70116C6C-F2CD-4C3C-9528-B2EC9E975E51}" destId="{F1B09DFA-1A74-4FDF-9771-21FB507BF1E8}" srcOrd="0" destOrd="0" presId="urn:microsoft.com/office/officeart/2005/8/layout/vList3"/>
    <dgm:cxn modelId="{2B208FD3-9212-4B66-9F45-C106A61B695D}" type="presOf" srcId="{ECAE0E27-0A77-4D46-8357-0C8D3A6AB3BE}" destId="{98E3C094-00AB-4B7D-B10D-3838722C8B33}" srcOrd="0" destOrd="0" presId="urn:microsoft.com/office/officeart/2005/8/layout/vList3"/>
    <dgm:cxn modelId="{E482EF71-0CB5-4A92-A70C-76AA2A57E54E}" srcId="{EBFF48DD-1949-4AE0-A67A-42236080A3A1}" destId="{ECAE0E27-0A77-4D46-8357-0C8D3A6AB3BE}" srcOrd="1" destOrd="0" parTransId="{B39133BE-A0D9-4B2A-9A22-03E1341E2047}" sibTransId="{A8CB4D52-C913-453B-AE74-475830EA2AA3}"/>
    <dgm:cxn modelId="{105E269C-B8EC-42E4-94EE-81A789454DF0}" type="presParOf" srcId="{C6DB34F3-2924-4BA6-91C8-559EDF45E888}" destId="{D5845BD3-846F-4A4B-9F63-193982F1E518}" srcOrd="0" destOrd="0" presId="urn:microsoft.com/office/officeart/2005/8/layout/vList3"/>
    <dgm:cxn modelId="{AE4A1C89-5477-4313-90CB-1BB83192C0DB}" type="presParOf" srcId="{D5845BD3-846F-4A4B-9F63-193982F1E518}" destId="{31382C12-755D-47EA-B226-ADFCEBBB6910}" srcOrd="0" destOrd="0" presId="urn:microsoft.com/office/officeart/2005/8/layout/vList3"/>
    <dgm:cxn modelId="{9835406F-45D2-410F-96D6-C845EF93EBDE}" type="presParOf" srcId="{D5845BD3-846F-4A4B-9F63-193982F1E518}" destId="{F3E9EFD7-E4A6-4B38-B927-F252DEEA3697}" srcOrd="1" destOrd="0" presId="urn:microsoft.com/office/officeart/2005/8/layout/vList3"/>
    <dgm:cxn modelId="{CB63CF0D-2E2A-4D76-9ECF-0F2A4268FAA9}" type="presParOf" srcId="{C6DB34F3-2924-4BA6-91C8-559EDF45E888}" destId="{2084CA3E-DB98-44EF-8254-756682C8DC6D}" srcOrd="1" destOrd="0" presId="urn:microsoft.com/office/officeart/2005/8/layout/vList3"/>
    <dgm:cxn modelId="{8E429496-EA22-4956-AF8B-1348200FD3A0}" type="presParOf" srcId="{C6DB34F3-2924-4BA6-91C8-559EDF45E888}" destId="{1856413D-6495-41A8-8F54-B3110BD0D767}" srcOrd="2" destOrd="0" presId="urn:microsoft.com/office/officeart/2005/8/layout/vList3"/>
    <dgm:cxn modelId="{17A83EBE-97FB-429E-B5DE-086DB2E26A79}" type="presParOf" srcId="{1856413D-6495-41A8-8F54-B3110BD0D767}" destId="{FA71E253-12AD-422D-88D6-540394A39C97}" srcOrd="0" destOrd="0" presId="urn:microsoft.com/office/officeart/2005/8/layout/vList3"/>
    <dgm:cxn modelId="{50EECF13-DA01-4879-84A0-EC13470E0EEA}" type="presParOf" srcId="{1856413D-6495-41A8-8F54-B3110BD0D767}" destId="{98E3C094-00AB-4B7D-B10D-3838722C8B33}" srcOrd="1" destOrd="0" presId="urn:microsoft.com/office/officeart/2005/8/layout/vList3"/>
    <dgm:cxn modelId="{CC919ADB-8354-4224-8692-D611D3E5595C}" type="presParOf" srcId="{C6DB34F3-2924-4BA6-91C8-559EDF45E888}" destId="{9980FB4D-9CED-4156-A1E8-EF46C8CA8CA1}" srcOrd="3" destOrd="0" presId="urn:microsoft.com/office/officeart/2005/8/layout/vList3"/>
    <dgm:cxn modelId="{BC45E80C-19D3-4405-A12A-18821EFBB336}" type="presParOf" srcId="{C6DB34F3-2924-4BA6-91C8-559EDF45E888}" destId="{C7C5636A-68F1-4D30-A888-BF9536A87897}" srcOrd="4" destOrd="0" presId="urn:microsoft.com/office/officeart/2005/8/layout/vList3"/>
    <dgm:cxn modelId="{3F58E81F-BD4B-4AE7-9FC3-9DDCCBF8E928}" type="presParOf" srcId="{C7C5636A-68F1-4D30-A888-BF9536A87897}" destId="{F31621BF-D175-4AB2-A473-9648815A9C33}" srcOrd="0" destOrd="0" presId="urn:microsoft.com/office/officeart/2005/8/layout/vList3"/>
    <dgm:cxn modelId="{98C09DD3-C80B-433C-B74B-DB8B9F2AF03D}" type="presParOf" srcId="{C7C5636A-68F1-4D30-A888-BF9536A87897}" destId="{F1B09DFA-1A74-4FDF-9771-21FB507BF1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3119D9-5CC3-4D6E-9DB4-1FB5AFCFA1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DED8C2-2732-4A5F-9B30-0A0BE07FA060}">
      <dgm:prSet/>
      <dgm:spPr/>
      <dgm:t>
        <a:bodyPr/>
        <a:lstStyle/>
        <a:p>
          <a:r>
            <a:rPr lang="ru-RU" dirty="0" smtClean="0"/>
            <a:t>Выставка детских рисунков, аппликаций и лепных работ</a:t>
          </a:r>
          <a:endParaRPr lang="ru-RU" dirty="0"/>
        </a:p>
      </dgm:t>
    </dgm:pt>
    <dgm:pt modelId="{97A7178C-45D9-4C2C-8A43-D096E7BA88F6}" type="parTrans" cxnId="{FB856184-1C31-49E5-A979-04939FF986A6}">
      <dgm:prSet/>
      <dgm:spPr/>
      <dgm:t>
        <a:bodyPr/>
        <a:lstStyle/>
        <a:p>
          <a:endParaRPr lang="ru-RU"/>
        </a:p>
      </dgm:t>
    </dgm:pt>
    <dgm:pt modelId="{F6B852C3-8A76-44AF-A011-BE823F8F2116}" type="sibTrans" cxnId="{FB856184-1C31-49E5-A979-04939FF986A6}">
      <dgm:prSet/>
      <dgm:spPr/>
      <dgm:t>
        <a:bodyPr/>
        <a:lstStyle/>
        <a:p>
          <a:endParaRPr lang="ru-RU"/>
        </a:p>
      </dgm:t>
    </dgm:pt>
    <dgm:pt modelId="{6C50B079-D137-4877-AA85-926B54D463F3}">
      <dgm:prSet/>
      <dgm:spPr/>
      <dgm:t>
        <a:bodyPr/>
        <a:lstStyle/>
        <a:p>
          <a:r>
            <a:rPr lang="ru-RU" dirty="0" smtClean="0"/>
            <a:t>Оформление картотеки игр для развития мелкой моторики рук младших дошкольников</a:t>
          </a:r>
          <a:endParaRPr lang="ru-RU" dirty="0"/>
        </a:p>
      </dgm:t>
    </dgm:pt>
    <dgm:pt modelId="{E361EC61-92D6-491B-8299-5B0B8D83B743}" type="parTrans" cxnId="{3796E229-4A5E-4612-B9CC-E8EFA13F22BA}">
      <dgm:prSet/>
      <dgm:spPr/>
      <dgm:t>
        <a:bodyPr/>
        <a:lstStyle/>
        <a:p>
          <a:endParaRPr lang="ru-RU"/>
        </a:p>
      </dgm:t>
    </dgm:pt>
    <dgm:pt modelId="{53BB51C5-8BE5-4357-B934-FF0B7146B383}" type="sibTrans" cxnId="{3796E229-4A5E-4612-B9CC-E8EFA13F22BA}">
      <dgm:prSet/>
      <dgm:spPr/>
      <dgm:t>
        <a:bodyPr/>
        <a:lstStyle/>
        <a:p>
          <a:endParaRPr lang="ru-RU"/>
        </a:p>
      </dgm:t>
    </dgm:pt>
    <dgm:pt modelId="{1E43133A-8A12-4DCF-AF66-ED0251A3E1CE}">
      <dgm:prSet/>
      <dgm:spPr/>
      <dgm:t>
        <a:bodyPr/>
        <a:lstStyle/>
        <a:p>
          <a:r>
            <a:rPr lang="ru-RU" dirty="0" smtClean="0"/>
            <a:t>Педагогическая диагностика по окончании проекта</a:t>
          </a:r>
          <a:endParaRPr lang="ru-RU" dirty="0"/>
        </a:p>
      </dgm:t>
    </dgm:pt>
    <dgm:pt modelId="{B613695F-E706-4680-B623-BE8675EF5E89}" type="parTrans" cxnId="{5AA7FD0D-EC92-470D-92B7-5AC2E55DEA38}">
      <dgm:prSet/>
      <dgm:spPr/>
      <dgm:t>
        <a:bodyPr/>
        <a:lstStyle/>
        <a:p>
          <a:endParaRPr lang="ru-RU"/>
        </a:p>
      </dgm:t>
    </dgm:pt>
    <dgm:pt modelId="{E337F094-E887-4016-A3D3-7BB6C3C55E02}" type="sibTrans" cxnId="{5AA7FD0D-EC92-470D-92B7-5AC2E55DEA38}">
      <dgm:prSet/>
      <dgm:spPr/>
      <dgm:t>
        <a:bodyPr/>
        <a:lstStyle/>
        <a:p>
          <a:endParaRPr lang="ru-RU"/>
        </a:p>
      </dgm:t>
    </dgm:pt>
    <dgm:pt modelId="{0E022DE7-C8E1-4CAF-9BA9-F304CCE8166D}">
      <dgm:prSet/>
      <dgm:spPr/>
      <dgm:t>
        <a:bodyPr/>
        <a:lstStyle/>
        <a:p>
          <a:r>
            <a:rPr lang="ru-RU" dirty="0" smtClean="0"/>
            <a:t>Анализ результатов педагогической диагностики</a:t>
          </a:r>
          <a:endParaRPr lang="ru-RU" dirty="0"/>
        </a:p>
      </dgm:t>
    </dgm:pt>
    <dgm:pt modelId="{2462D9F5-592E-42EC-8038-D6AD83FA22AC}" type="parTrans" cxnId="{81E10714-7C6A-4EB1-9EC1-1AB0ACAEB759}">
      <dgm:prSet/>
      <dgm:spPr/>
      <dgm:t>
        <a:bodyPr/>
        <a:lstStyle/>
        <a:p>
          <a:endParaRPr lang="ru-RU"/>
        </a:p>
      </dgm:t>
    </dgm:pt>
    <dgm:pt modelId="{FEF612AE-BA60-4EFB-AC39-6BA1F7864FE5}" type="sibTrans" cxnId="{81E10714-7C6A-4EB1-9EC1-1AB0ACAEB759}">
      <dgm:prSet/>
      <dgm:spPr/>
      <dgm:t>
        <a:bodyPr/>
        <a:lstStyle/>
        <a:p>
          <a:endParaRPr lang="ru-RU"/>
        </a:p>
      </dgm:t>
    </dgm:pt>
    <dgm:pt modelId="{5EAC5E64-2795-4173-B975-AB00620D1FA5}">
      <dgm:prSet/>
      <dgm:spPr/>
      <dgm:t>
        <a:bodyPr/>
        <a:lstStyle/>
        <a:p>
          <a:r>
            <a:rPr lang="ru-RU" dirty="0" smtClean="0"/>
            <a:t>Презентация проекта родителям, коллегам</a:t>
          </a:r>
          <a:endParaRPr lang="ru-RU" dirty="0"/>
        </a:p>
      </dgm:t>
    </dgm:pt>
    <dgm:pt modelId="{83FF9E04-9EBB-43D3-914A-A14DC5702B5F}" type="parTrans" cxnId="{5EA86C93-159E-4F7E-8B8B-811AFBBB9A07}">
      <dgm:prSet/>
      <dgm:spPr/>
      <dgm:t>
        <a:bodyPr/>
        <a:lstStyle/>
        <a:p>
          <a:endParaRPr lang="ru-RU"/>
        </a:p>
      </dgm:t>
    </dgm:pt>
    <dgm:pt modelId="{E8D5CC95-1018-40B1-BE07-F3A2AD6EBE8F}" type="sibTrans" cxnId="{5EA86C93-159E-4F7E-8B8B-811AFBBB9A07}">
      <dgm:prSet/>
      <dgm:spPr/>
      <dgm:t>
        <a:bodyPr/>
        <a:lstStyle/>
        <a:p>
          <a:endParaRPr lang="ru-RU"/>
        </a:p>
      </dgm:t>
    </dgm:pt>
    <dgm:pt modelId="{AE0E3C38-C5BE-4102-AA1E-7AD77AA579AD}" type="pres">
      <dgm:prSet presAssocID="{B43119D9-5CC3-4D6E-9DB4-1FB5AFCFA1E2}" presName="Name0" presStyleCnt="0">
        <dgm:presLayoutVars>
          <dgm:chMax val="7"/>
          <dgm:chPref val="7"/>
          <dgm:dir/>
        </dgm:presLayoutVars>
      </dgm:prSet>
      <dgm:spPr/>
    </dgm:pt>
    <dgm:pt modelId="{253389C7-0E99-402A-B52F-A0F8936ECB75}" type="pres">
      <dgm:prSet presAssocID="{B43119D9-5CC3-4D6E-9DB4-1FB5AFCFA1E2}" presName="Name1" presStyleCnt="0"/>
      <dgm:spPr/>
    </dgm:pt>
    <dgm:pt modelId="{03219897-3065-48D0-B837-D1292E38C317}" type="pres">
      <dgm:prSet presAssocID="{B43119D9-5CC3-4D6E-9DB4-1FB5AFCFA1E2}" presName="cycle" presStyleCnt="0"/>
      <dgm:spPr/>
    </dgm:pt>
    <dgm:pt modelId="{D4EA42A4-8AEC-4647-AA88-62A4312512C3}" type="pres">
      <dgm:prSet presAssocID="{B43119D9-5CC3-4D6E-9DB4-1FB5AFCFA1E2}" presName="srcNode" presStyleLbl="node1" presStyleIdx="0" presStyleCnt="5"/>
      <dgm:spPr/>
    </dgm:pt>
    <dgm:pt modelId="{A72F662A-F1B5-47CD-ABB8-B151E0A6150E}" type="pres">
      <dgm:prSet presAssocID="{B43119D9-5CC3-4D6E-9DB4-1FB5AFCFA1E2}" presName="conn" presStyleLbl="parChTrans1D2" presStyleIdx="0" presStyleCnt="1"/>
      <dgm:spPr/>
    </dgm:pt>
    <dgm:pt modelId="{379158C3-ADE6-4562-84AB-75E03590EFF8}" type="pres">
      <dgm:prSet presAssocID="{B43119D9-5CC3-4D6E-9DB4-1FB5AFCFA1E2}" presName="extraNode" presStyleLbl="node1" presStyleIdx="0" presStyleCnt="5"/>
      <dgm:spPr/>
    </dgm:pt>
    <dgm:pt modelId="{ECE69A82-B2DA-4A02-A50F-51AFB9498EDB}" type="pres">
      <dgm:prSet presAssocID="{B43119D9-5CC3-4D6E-9DB4-1FB5AFCFA1E2}" presName="dstNode" presStyleLbl="node1" presStyleIdx="0" presStyleCnt="5"/>
      <dgm:spPr/>
    </dgm:pt>
    <dgm:pt modelId="{20E080C4-B65A-4320-A14C-7F54960B3F45}" type="pres">
      <dgm:prSet presAssocID="{A5DED8C2-2732-4A5F-9B30-0A0BE07FA060}" presName="text_1" presStyleLbl="node1" presStyleIdx="0" presStyleCnt="5">
        <dgm:presLayoutVars>
          <dgm:bulletEnabled val="1"/>
        </dgm:presLayoutVars>
      </dgm:prSet>
      <dgm:spPr/>
    </dgm:pt>
    <dgm:pt modelId="{B9E31039-23F3-484E-B1ED-45D0E5D6061A}" type="pres">
      <dgm:prSet presAssocID="{A5DED8C2-2732-4A5F-9B30-0A0BE07FA060}" presName="accent_1" presStyleCnt="0"/>
      <dgm:spPr/>
    </dgm:pt>
    <dgm:pt modelId="{7836CF81-06D4-4F70-B8F9-492ACEFC0915}" type="pres">
      <dgm:prSet presAssocID="{A5DED8C2-2732-4A5F-9B30-0A0BE07FA060}" presName="accentRepeatNode" presStyleLbl="solidFgAcc1" presStyleIdx="0" presStyleCnt="5"/>
      <dgm:spPr/>
    </dgm:pt>
    <dgm:pt modelId="{08BCBA5C-FF16-46A0-B847-408C8BBFDE28}" type="pres">
      <dgm:prSet presAssocID="{6C50B079-D137-4877-AA85-926B54D463F3}" presName="text_2" presStyleLbl="node1" presStyleIdx="1" presStyleCnt="5">
        <dgm:presLayoutVars>
          <dgm:bulletEnabled val="1"/>
        </dgm:presLayoutVars>
      </dgm:prSet>
      <dgm:spPr/>
    </dgm:pt>
    <dgm:pt modelId="{F74E9811-0D0C-4E43-A5E4-56CDF5F3A0BF}" type="pres">
      <dgm:prSet presAssocID="{6C50B079-D137-4877-AA85-926B54D463F3}" presName="accent_2" presStyleCnt="0"/>
      <dgm:spPr/>
    </dgm:pt>
    <dgm:pt modelId="{C84DEF55-28F4-4AC8-90F3-CE94DCC77D1C}" type="pres">
      <dgm:prSet presAssocID="{6C50B079-D137-4877-AA85-926B54D463F3}" presName="accentRepeatNode" presStyleLbl="solidFgAcc1" presStyleIdx="1" presStyleCnt="5"/>
      <dgm:spPr/>
    </dgm:pt>
    <dgm:pt modelId="{E56E2BA2-B0EA-40EC-BB51-E20317C25B09}" type="pres">
      <dgm:prSet presAssocID="{1E43133A-8A12-4DCF-AF66-ED0251A3E1CE}" presName="text_3" presStyleLbl="node1" presStyleIdx="2" presStyleCnt="5">
        <dgm:presLayoutVars>
          <dgm:bulletEnabled val="1"/>
        </dgm:presLayoutVars>
      </dgm:prSet>
      <dgm:spPr/>
    </dgm:pt>
    <dgm:pt modelId="{A4CAD646-A77C-423E-907D-D6291161CCD1}" type="pres">
      <dgm:prSet presAssocID="{1E43133A-8A12-4DCF-AF66-ED0251A3E1CE}" presName="accent_3" presStyleCnt="0"/>
      <dgm:spPr/>
    </dgm:pt>
    <dgm:pt modelId="{CCC85E3A-F369-4BCC-B9E7-30EA05E47A08}" type="pres">
      <dgm:prSet presAssocID="{1E43133A-8A12-4DCF-AF66-ED0251A3E1CE}" presName="accentRepeatNode" presStyleLbl="solidFgAcc1" presStyleIdx="2" presStyleCnt="5"/>
      <dgm:spPr/>
    </dgm:pt>
    <dgm:pt modelId="{0470BD0B-0FD8-475D-B469-06FAB8E936D4}" type="pres">
      <dgm:prSet presAssocID="{0E022DE7-C8E1-4CAF-9BA9-F304CCE8166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B7765-3DDB-48B7-AC18-B809116D3955}" type="pres">
      <dgm:prSet presAssocID="{0E022DE7-C8E1-4CAF-9BA9-F304CCE8166D}" presName="accent_4" presStyleCnt="0"/>
      <dgm:spPr/>
    </dgm:pt>
    <dgm:pt modelId="{732617DF-F8CE-4D4B-8F19-08889182599A}" type="pres">
      <dgm:prSet presAssocID="{0E022DE7-C8E1-4CAF-9BA9-F304CCE8166D}" presName="accentRepeatNode" presStyleLbl="solidFgAcc1" presStyleIdx="3" presStyleCnt="5"/>
      <dgm:spPr/>
    </dgm:pt>
    <dgm:pt modelId="{28B1C732-4C15-4AC5-9169-CD5D8AF67F54}" type="pres">
      <dgm:prSet presAssocID="{5EAC5E64-2795-4173-B975-AB00620D1FA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7EAE7-F021-4955-B5C9-0865E05479D1}" type="pres">
      <dgm:prSet presAssocID="{5EAC5E64-2795-4173-B975-AB00620D1FA5}" presName="accent_5" presStyleCnt="0"/>
      <dgm:spPr/>
    </dgm:pt>
    <dgm:pt modelId="{E7446E10-3FF5-4CE5-BDD2-312F7E0AA3A0}" type="pres">
      <dgm:prSet presAssocID="{5EAC5E64-2795-4173-B975-AB00620D1FA5}" presName="accentRepeatNode" presStyleLbl="solidFgAcc1" presStyleIdx="4" presStyleCnt="5"/>
      <dgm:spPr/>
    </dgm:pt>
  </dgm:ptLst>
  <dgm:cxnLst>
    <dgm:cxn modelId="{3796E229-4A5E-4612-B9CC-E8EFA13F22BA}" srcId="{B43119D9-5CC3-4D6E-9DB4-1FB5AFCFA1E2}" destId="{6C50B079-D137-4877-AA85-926B54D463F3}" srcOrd="1" destOrd="0" parTransId="{E361EC61-92D6-491B-8299-5B0B8D83B743}" sibTransId="{53BB51C5-8BE5-4357-B934-FF0B7146B383}"/>
    <dgm:cxn modelId="{D54E0685-8EF2-4613-B483-78745144D007}" type="presOf" srcId="{1E43133A-8A12-4DCF-AF66-ED0251A3E1CE}" destId="{E56E2BA2-B0EA-40EC-BB51-E20317C25B09}" srcOrd="0" destOrd="0" presId="urn:microsoft.com/office/officeart/2008/layout/VerticalCurvedList"/>
    <dgm:cxn modelId="{BE2C6EAC-7DD6-4F27-B1FC-E306F93AF22E}" type="presOf" srcId="{6C50B079-D137-4877-AA85-926B54D463F3}" destId="{08BCBA5C-FF16-46A0-B847-408C8BBFDE28}" srcOrd="0" destOrd="0" presId="urn:microsoft.com/office/officeart/2008/layout/VerticalCurvedList"/>
    <dgm:cxn modelId="{61C41635-7E21-42E9-9463-101F750EAFF2}" type="presOf" srcId="{0E022DE7-C8E1-4CAF-9BA9-F304CCE8166D}" destId="{0470BD0B-0FD8-475D-B469-06FAB8E936D4}" srcOrd="0" destOrd="0" presId="urn:microsoft.com/office/officeart/2008/layout/VerticalCurvedList"/>
    <dgm:cxn modelId="{5EA86C93-159E-4F7E-8B8B-811AFBBB9A07}" srcId="{B43119D9-5CC3-4D6E-9DB4-1FB5AFCFA1E2}" destId="{5EAC5E64-2795-4173-B975-AB00620D1FA5}" srcOrd="4" destOrd="0" parTransId="{83FF9E04-9EBB-43D3-914A-A14DC5702B5F}" sibTransId="{E8D5CC95-1018-40B1-BE07-F3A2AD6EBE8F}"/>
    <dgm:cxn modelId="{81E10714-7C6A-4EB1-9EC1-1AB0ACAEB759}" srcId="{B43119D9-5CC3-4D6E-9DB4-1FB5AFCFA1E2}" destId="{0E022DE7-C8E1-4CAF-9BA9-F304CCE8166D}" srcOrd="3" destOrd="0" parTransId="{2462D9F5-592E-42EC-8038-D6AD83FA22AC}" sibTransId="{FEF612AE-BA60-4EFB-AC39-6BA1F7864FE5}"/>
    <dgm:cxn modelId="{5AA7FD0D-EC92-470D-92B7-5AC2E55DEA38}" srcId="{B43119D9-5CC3-4D6E-9DB4-1FB5AFCFA1E2}" destId="{1E43133A-8A12-4DCF-AF66-ED0251A3E1CE}" srcOrd="2" destOrd="0" parTransId="{B613695F-E706-4680-B623-BE8675EF5E89}" sibTransId="{E337F094-E887-4016-A3D3-7BB6C3C55E02}"/>
    <dgm:cxn modelId="{645A6F93-B8CA-4D58-9610-225FA16945EA}" type="presOf" srcId="{A5DED8C2-2732-4A5F-9B30-0A0BE07FA060}" destId="{20E080C4-B65A-4320-A14C-7F54960B3F45}" srcOrd="0" destOrd="0" presId="urn:microsoft.com/office/officeart/2008/layout/VerticalCurvedList"/>
    <dgm:cxn modelId="{9D2A3EC0-0C15-4DFE-9EC1-C6243F53F0E7}" type="presOf" srcId="{F6B852C3-8A76-44AF-A011-BE823F8F2116}" destId="{A72F662A-F1B5-47CD-ABB8-B151E0A6150E}" srcOrd="0" destOrd="0" presId="urn:microsoft.com/office/officeart/2008/layout/VerticalCurvedList"/>
    <dgm:cxn modelId="{C72AF0CB-75DA-4657-B63D-3FFED362C8F9}" type="presOf" srcId="{B43119D9-5CC3-4D6E-9DB4-1FB5AFCFA1E2}" destId="{AE0E3C38-C5BE-4102-AA1E-7AD77AA579AD}" srcOrd="0" destOrd="0" presId="urn:microsoft.com/office/officeart/2008/layout/VerticalCurvedList"/>
    <dgm:cxn modelId="{FB856184-1C31-49E5-A979-04939FF986A6}" srcId="{B43119D9-5CC3-4D6E-9DB4-1FB5AFCFA1E2}" destId="{A5DED8C2-2732-4A5F-9B30-0A0BE07FA060}" srcOrd="0" destOrd="0" parTransId="{97A7178C-45D9-4C2C-8A43-D096E7BA88F6}" sibTransId="{F6B852C3-8A76-44AF-A011-BE823F8F2116}"/>
    <dgm:cxn modelId="{0A2EA350-8C33-415F-B9C9-97B841B777E8}" type="presOf" srcId="{5EAC5E64-2795-4173-B975-AB00620D1FA5}" destId="{28B1C732-4C15-4AC5-9169-CD5D8AF67F54}" srcOrd="0" destOrd="0" presId="urn:microsoft.com/office/officeart/2008/layout/VerticalCurvedList"/>
    <dgm:cxn modelId="{9A709DE7-3EC3-4796-B8BB-33EAB4302AEE}" type="presParOf" srcId="{AE0E3C38-C5BE-4102-AA1E-7AD77AA579AD}" destId="{253389C7-0E99-402A-B52F-A0F8936ECB75}" srcOrd="0" destOrd="0" presId="urn:microsoft.com/office/officeart/2008/layout/VerticalCurvedList"/>
    <dgm:cxn modelId="{333ED447-20B8-4DA0-817D-12A7F4D7DA66}" type="presParOf" srcId="{253389C7-0E99-402A-B52F-A0F8936ECB75}" destId="{03219897-3065-48D0-B837-D1292E38C317}" srcOrd="0" destOrd="0" presId="urn:microsoft.com/office/officeart/2008/layout/VerticalCurvedList"/>
    <dgm:cxn modelId="{61602410-C0D1-4916-A274-36093691541C}" type="presParOf" srcId="{03219897-3065-48D0-B837-D1292E38C317}" destId="{D4EA42A4-8AEC-4647-AA88-62A4312512C3}" srcOrd="0" destOrd="0" presId="urn:microsoft.com/office/officeart/2008/layout/VerticalCurvedList"/>
    <dgm:cxn modelId="{BF3589B6-EBF7-4EDD-948F-F16A826DBB0B}" type="presParOf" srcId="{03219897-3065-48D0-B837-D1292E38C317}" destId="{A72F662A-F1B5-47CD-ABB8-B151E0A6150E}" srcOrd="1" destOrd="0" presId="urn:microsoft.com/office/officeart/2008/layout/VerticalCurvedList"/>
    <dgm:cxn modelId="{442FC877-D537-4492-B072-5C64B64A5AD7}" type="presParOf" srcId="{03219897-3065-48D0-B837-D1292E38C317}" destId="{379158C3-ADE6-4562-84AB-75E03590EFF8}" srcOrd="2" destOrd="0" presId="urn:microsoft.com/office/officeart/2008/layout/VerticalCurvedList"/>
    <dgm:cxn modelId="{AAB251BF-2D9C-4D18-989F-592DB88A3E7D}" type="presParOf" srcId="{03219897-3065-48D0-B837-D1292E38C317}" destId="{ECE69A82-B2DA-4A02-A50F-51AFB9498EDB}" srcOrd="3" destOrd="0" presId="urn:microsoft.com/office/officeart/2008/layout/VerticalCurvedList"/>
    <dgm:cxn modelId="{599E704C-E4A3-4E4B-B62A-692C518A4E1E}" type="presParOf" srcId="{253389C7-0E99-402A-B52F-A0F8936ECB75}" destId="{20E080C4-B65A-4320-A14C-7F54960B3F45}" srcOrd="1" destOrd="0" presId="urn:microsoft.com/office/officeart/2008/layout/VerticalCurvedList"/>
    <dgm:cxn modelId="{2238AAA9-1CE8-44BC-8466-6F097E7B4A17}" type="presParOf" srcId="{253389C7-0E99-402A-B52F-A0F8936ECB75}" destId="{B9E31039-23F3-484E-B1ED-45D0E5D6061A}" srcOrd="2" destOrd="0" presId="urn:microsoft.com/office/officeart/2008/layout/VerticalCurvedList"/>
    <dgm:cxn modelId="{4D0AEC0A-7604-4EA7-8220-3096653A5BC0}" type="presParOf" srcId="{B9E31039-23F3-484E-B1ED-45D0E5D6061A}" destId="{7836CF81-06D4-4F70-B8F9-492ACEFC0915}" srcOrd="0" destOrd="0" presId="urn:microsoft.com/office/officeart/2008/layout/VerticalCurvedList"/>
    <dgm:cxn modelId="{B2DB30EF-91CF-43EF-BBEA-654F44B83822}" type="presParOf" srcId="{253389C7-0E99-402A-B52F-A0F8936ECB75}" destId="{08BCBA5C-FF16-46A0-B847-408C8BBFDE28}" srcOrd="3" destOrd="0" presId="urn:microsoft.com/office/officeart/2008/layout/VerticalCurvedList"/>
    <dgm:cxn modelId="{03AD85AC-71A2-4EFF-9D8D-FD0E6B34DAB3}" type="presParOf" srcId="{253389C7-0E99-402A-B52F-A0F8936ECB75}" destId="{F74E9811-0D0C-4E43-A5E4-56CDF5F3A0BF}" srcOrd="4" destOrd="0" presId="urn:microsoft.com/office/officeart/2008/layout/VerticalCurvedList"/>
    <dgm:cxn modelId="{9E3A3531-E75A-4658-B5C7-01E25CC5BDAF}" type="presParOf" srcId="{F74E9811-0D0C-4E43-A5E4-56CDF5F3A0BF}" destId="{C84DEF55-28F4-4AC8-90F3-CE94DCC77D1C}" srcOrd="0" destOrd="0" presId="urn:microsoft.com/office/officeart/2008/layout/VerticalCurvedList"/>
    <dgm:cxn modelId="{C47D49DF-FDFF-46DB-9273-CA9E73DF9308}" type="presParOf" srcId="{253389C7-0E99-402A-B52F-A0F8936ECB75}" destId="{E56E2BA2-B0EA-40EC-BB51-E20317C25B09}" srcOrd="5" destOrd="0" presId="urn:microsoft.com/office/officeart/2008/layout/VerticalCurvedList"/>
    <dgm:cxn modelId="{C563F79E-7669-4F00-962D-B66940663827}" type="presParOf" srcId="{253389C7-0E99-402A-B52F-A0F8936ECB75}" destId="{A4CAD646-A77C-423E-907D-D6291161CCD1}" srcOrd="6" destOrd="0" presId="urn:microsoft.com/office/officeart/2008/layout/VerticalCurvedList"/>
    <dgm:cxn modelId="{87984A2C-74A3-4FDD-8621-373B9D51B397}" type="presParOf" srcId="{A4CAD646-A77C-423E-907D-D6291161CCD1}" destId="{CCC85E3A-F369-4BCC-B9E7-30EA05E47A08}" srcOrd="0" destOrd="0" presId="urn:microsoft.com/office/officeart/2008/layout/VerticalCurvedList"/>
    <dgm:cxn modelId="{65B65C02-624C-47A1-B31D-30C60B10A91E}" type="presParOf" srcId="{253389C7-0E99-402A-B52F-A0F8936ECB75}" destId="{0470BD0B-0FD8-475D-B469-06FAB8E936D4}" srcOrd="7" destOrd="0" presId="urn:microsoft.com/office/officeart/2008/layout/VerticalCurvedList"/>
    <dgm:cxn modelId="{7B7E145F-41F1-436F-ACAE-73BE228644D6}" type="presParOf" srcId="{253389C7-0E99-402A-B52F-A0F8936ECB75}" destId="{36AB7765-3DDB-48B7-AC18-B809116D3955}" srcOrd="8" destOrd="0" presId="urn:microsoft.com/office/officeart/2008/layout/VerticalCurvedList"/>
    <dgm:cxn modelId="{3FD50ED6-5922-45F4-8A48-1CFB35BAD21A}" type="presParOf" srcId="{36AB7765-3DDB-48B7-AC18-B809116D3955}" destId="{732617DF-F8CE-4D4B-8F19-08889182599A}" srcOrd="0" destOrd="0" presId="urn:microsoft.com/office/officeart/2008/layout/VerticalCurvedList"/>
    <dgm:cxn modelId="{7D357376-A3C3-4A09-8B20-DFBA0A36B9EE}" type="presParOf" srcId="{253389C7-0E99-402A-B52F-A0F8936ECB75}" destId="{28B1C732-4C15-4AC5-9169-CD5D8AF67F54}" srcOrd="9" destOrd="0" presId="urn:microsoft.com/office/officeart/2008/layout/VerticalCurvedList"/>
    <dgm:cxn modelId="{9517052F-1260-4D1E-B9E9-E8002D3AFDD9}" type="presParOf" srcId="{253389C7-0E99-402A-B52F-A0F8936ECB75}" destId="{4047EAE7-F021-4955-B5C9-0865E05479D1}" srcOrd="10" destOrd="0" presId="urn:microsoft.com/office/officeart/2008/layout/VerticalCurvedList"/>
    <dgm:cxn modelId="{2DF689DE-F59D-42C5-9697-3FCD92739A6C}" type="presParOf" srcId="{4047EAE7-F021-4955-B5C9-0865E05479D1}" destId="{E7446E10-3FF5-4CE5-BDD2-312F7E0AA3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92353-29A0-4165-B717-582A2F3097C9}">
      <dsp:nvSpPr>
        <dsp:cNvPr id="0" name=""/>
        <dsp:cNvSpPr/>
      </dsp:nvSpPr>
      <dsp:spPr>
        <a:xfrm rot="5400000">
          <a:off x="-253847" y="256552"/>
          <a:ext cx="1692317" cy="1184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Природный материал</a:t>
          </a:r>
          <a:endParaRPr lang="ru-RU" sz="1100" kern="1200" dirty="0"/>
        </a:p>
      </dsp:txBody>
      <dsp:txXfrm rot="-5400000">
        <a:off x="1" y="595015"/>
        <a:ext cx="1184622" cy="507695"/>
      </dsp:txXfrm>
    </dsp:sp>
    <dsp:sp modelId="{B6239635-2804-4BA9-A82A-D70D41F4495D}">
      <dsp:nvSpPr>
        <dsp:cNvPr id="0" name=""/>
        <dsp:cNvSpPr/>
      </dsp:nvSpPr>
      <dsp:spPr>
        <a:xfrm rot="5400000">
          <a:off x="3321661" y="-2130108"/>
          <a:ext cx="1100006" cy="5391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Песок, вода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Крупы</a:t>
          </a:r>
          <a:endParaRPr lang="ru-RU" sz="1200" kern="1200" dirty="0"/>
        </a:p>
      </dsp:txBody>
      <dsp:txXfrm rot="-5400000">
        <a:off x="1175780" y="69471"/>
        <a:ext cx="5338071" cy="992610"/>
      </dsp:txXfrm>
    </dsp:sp>
    <dsp:sp modelId="{AF635C24-4EDA-4FE8-A5E0-41CF2D1D4D9B}">
      <dsp:nvSpPr>
        <dsp:cNvPr id="0" name=""/>
        <dsp:cNvSpPr/>
      </dsp:nvSpPr>
      <dsp:spPr>
        <a:xfrm rot="5400000">
          <a:off x="-253847" y="1755836"/>
          <a:ext cx="1692317" cy="1184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Развивающие игры</a:t>
          </a:r>
          <a:endParaRPr lang="ru-RU" sz="1100" kern="1200" dirty="0"/>
        </a:p>
      </dsp:txBody>
      <dsp:txXfrm rot="-5400000">
        <a:off x="1" y="2094299"/>
        <a:ext cx="1184622" cy="507695"/>
      </dsp:txXfrm>
    </dsp:sp>
    <dsp:sp modelId="{377FEA22-1290-4EAF-A12B-EE50E2841664}">
      <dsp:nvSpPr>
        <dsp:cNvPr id="0" name=""/>
        <dsp:cNvSpPr/>
      </dsp:nvSpPr>
      <dsp:spPr>
        <a:xfrm rot="5400000">
          <a:off x="3330503" y="-643892"/>
          <a:ext cx="1100006" cy="5391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Мозаика, </a:t>
          </a:r>
          <a:r>
            <a:rPr lang="ru-RU" sz="1200" kern="1200" dirty="0" err="1" smtClean="0"/>
            <a:t>пазлы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Крышки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Веревки, шнуровки, ленты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Прищепки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Бусины, бусы</a:t>
          </a:r>
          <a:endParaRPr lang="ru-RU" sz="1200" kern="1200" dirty="0"/>
        </a:p>
      </dsp:txBody>
      <dsp:txXfrm rot="-5400000">
        <a:off x="1184622" y="1555687"/>
        <a:ext cx="5338071" cy="992610"/>
      </dsp:txXfrm>
    </dsp:sp>
    <dsp:sp modelId="{3C62C624-53A9-49EB-822D-95AF8934ECA4}">
      <dsp:nvSpPr>
        <dsp:cNvPr id="0" name=""/>
        <dsp:cNvSpPr/>
      </dsp:nvSpPr>
      <dsp:spPr>
        <a:xfrm rot="5400000">
          <a:off x="-253847" y="3255121"/>
          <a:ext cx="1692317" cy="1184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Художественный материал</a:t>
          </a:r>
          <a:endParaRPr lang="ru-RU" sz="1100" kern="1200" dirty="0"/>
        </a:p>
      </dsp:txBody>
      <dsp:txXfrm rot="-5400000">
        <a:off x="1" y="3593584"/>
        <a:ext cx="1184622" cy="507695"/>
      </dsp:txXfrm>
    </dsp:sp>
    <dsp:sp modelId="{944E3C32-D72E-4B9C-AC4C-B4435995C53A}">
      <dsp:nvSpPr>
        <dsp:cNvPr id="0" name=""/>
        <dsp:cNvSpPr/>
      </dsp:nvSpPr>
      <dsp:spPr>
        <a:xfrm rot="5400000">
          <a:off x="3330503" y="855392"/>
          <a:ext cx="1100006" cy="5391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Пластилин, соленое тесто, глина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Бумага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Краски, карандаши</a:t>
          </a:r>
          <a:endParaRPr lang="ru-RU" sz="1200" kern="1200" dirty="0"/>
        </a:p>
      </dsp:txBody>
      <dsp:txXfrm rot="-5400000">
        <a:off x="1184622" y="3054971"/>
        <a:ext cx="5338071" cy="992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84150-F80B-472A-9D9C-A597AFA851DF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357D1-290D-43D0-A082-37442B19914F}">
      <dsp:nvSpPr>
        <dsp:cNvPr id="0" name=""/>
        <dsp:cNvSpPr/>
      </dsp:nvSpPr>
      <dsp:spPr>
        <a:xfrm>
          <a:off x="488599" y="332158"/>
          <a:ext cx="6796979" cy="664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Подбор и изучение  необходимой литературы</a:t>
          </a:r>
          <a:endParaRPr lang="ru-RU" sz="2100" kern="1200" dirty="0"/>
        </a:p>
      </dsp:txBody>
      <dsp:txXfrm>
        <a:off x="488599" y="332158"/>
        <a:ext cx="6796979" cy="664662"/>
      </dsp:txXfrm>
    </dsp:sp>
    <dsp:sp modelId="{851E2F73-9194-4DD0-8DA1-EB2A82EC26FC}">
      <dsp:nvSpPr>
        <dsp:cNvPr id="0" name=""/>
        <dsp:cNvSpPr/>
      </dsp:nvSpPr>
      <dsp:spPr>
        <a:xfrm>
          <a:off x="73185" y="249075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878D7-2E43-463A-8029-B0CB3CF6D250}">
      <dsp:nvSpPr>
        <dsp:cNvPr id="0" name=""/>
        <dsp:cNvSpPr/>
      </dsp:nvSpPr>
      <dsp:spPr>
        <a:xfrm>
          <a:off x="869665" y="1329325"/>
          <a:ext cx="6415912" cy="664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Планирование работы</a:t>
          </a:r>
          <a:endParaRPr lang="ru-RU" sz="2100" kern="1200" dirty="0"/>
        </a:p>
      </dsp:txBody>
      <dsp:txXfrm>
        <a:off x="869665" y="1329325"/>
        <a:ext cx="6415912" cy="664662"/>
      </dsp:txXfrm>
    </dsp:sp>
    <dsp:sp modelId="{9A8D3A18-1EF9-4A0D-9564-A1AF71D0767A}">
      <dsp:nvSpPr>
        <dsp:cNvPr id="0" name=""/>
        <dsp:cNvSpPr/>
      </dsp:nvSpPr>
      <dsp:spPr>
        <a:xfrm>
          <a:off x="454251" y="1246242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B0856-4362-4CA5-85D2-E0473A410AA8}">
      <dsp:nvSpPr>
        <dsp:cNvPr id="0" name=""/>
        <dsp:cNvSpPr/>
      </dsp:nvSpPr>
      <dsp:spPr>
        <a:xfrm>
          <a:off x="869665" y="2326492"/>
          <a:ext cx="6415912" cy="664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Пополнение предметно-развивающей среды</a:t>
          </a:r>
        </a:p>
      </dsp:txBody>
      <dsp:txXfrm>
        <a:off x="869665" y="2326492"/>
        <a:ext cx="6415912" cy="664662"/>
      </dsp:txXfrm>
    </dsp:sp>
    <dsp:sp modelId="{D1D8DCDF-60BE-45CB-93AF-ECDDE1BBDDF8}">
      <dsp:nvSpPr>
        <dsp:cNvPr id="0" name=""/>
        <dsp:cNvSpPr/>
      </dsp:nvSpPr>
      <dsp:spPr>
        <a:xfrm>
          <a:off x="454251" y="2243409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F03F6-A6E8-46FB-BDF6-0C74720CFD14}">
      <dsp:nvSpPr>
        <dsp:cNvPr id="0" name=""/>
        <dsp:cNvSpPr/>
      </dsp:nvSpPr>
      <dsp:spPr>
        <a:xfrm>
          <a:off x="488599" y="3323658"/>
          <a:ext cx="6796979" cy="664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7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Проведение информационно-просветительской работы среди родителей дошкольников</a:t>
          </a:r>
          <a:endParaRPr lang="ru-RU" sz="2100" kern="1200" dirty="0"/>
        </a:p>
      </dsp:txBody>
      <dsp:txXfrm>
        <a:off x="488599" y="3323658"/>
        <a:ext cx="6796979" cy="664662"/>
      </dsp:txXfrm>
    </dsp:sp>
    <dsp:sp modelId="{0E438404-710D-4EE1-95F9-1C3682AB05E4}">
      <dsp:nvSpPr>
        <dsp:cNvPr id="0" name=""/>
        <dsp:cNvSpPr/>
      </dsp:nvSpPr>
      <dsp:spPr>
        <a:xfrm>
          <a:off x="73185" y="3240576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84150-F80B-472A-9D9C-A597AFA851DF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357D1-290D-43D0-A082-37442B19914F}">
      <dsp:nvSpPr>
        <dsp:cNvPr id="0" name=""/>
        <dsp:cNvSpPr/>
      </dsp:nvSpPr>
      <dsp:spPr>
        <a:xfrm>
          <a:off x="488599" y="332158"/>
          <a:ext cx="6796979" cy="664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Цикл игр-занятий в рамках проектной деятельности</a:t>
          </a:r>
          <a:endParaRPr lang="ru-RU" sz="1900" kern="1200" dirty="0"/>
        </a:p>
      </dsp:txBody>
      <dsp:txXfrm>
        <a:off x="488599" y="332158"/>
        <a:ext cx="6796979" cy="664662"/>
      </dsp:txXfrm>
    </dsp:sp>
    <dsp:sp modelId="{851E2F73-9194-4DD0-8DA1-EB2A82EC26FC}">
      <dsp:nvSpPr>
        <dsp:cNvPr id="0" name=""/>
        <dsp:cNvSpPr/>
      </dsp:nvSpPr>
      <dsp:spPr>
        <a:xfrm>
          <a:off x="73185" y="249075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878D7-2E43-463A-8029-B0CB3CF6D250}">
      <dsp:nvSpPr>
        <dsp:cNvPr id="0" name=""/>
        <dsp:cNvSpPr/>
      </dsp:nvSpPr>
      <dsp:spPr>
        <a:xfrm>
          <a:off x="869665" y="1329325"/>
          <a:ext cx="6415912" cy="664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Организация игр для развития мелкой моторики рук младших дошкольников в режимных моментах</a:t>
          </a:r>
          <a:endParaRPr lang="ru-RU" sz="1900" kern="1200" dirty="0"/>
        </a:p>
      </dsp:txBody>
      <dsp:txXfrm>
        <a:off x="869665" y="1329325"/>
        <a:ext cx="6415912" cy="664662"/>
      </dsp:txXfrm>
    </dsp:sp>
    <dsp:sp modelId="{9A8D3A18-1EF9-4A0D-9564-A1AF71D0767A}">
      <dsp:nvSpPr>
        <dsp:cNvPr id="0" name=""/>
        <dsp:cNvSpPr/>
      </dsp:nvSpPr>
      <dsp:spPr>
        <a:xfrm>
          <a:off x="454251" y="1246242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B0856-4362-4CA5-85D2-E0473A410AA8}">
      <dsp:nvSpPr>
        <dsp:cNvPr id="0" name=""/>
        <dsp:cNvSpPr/>
      </dsp:nvSpPr>
      <dsp:spPr>
        <a:xfrm>
          <a:off x="869665" y="2326492"/>
          <a:ext cx="6415912" cy="664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Использование здоровьесберегающих технологий</a:t>
          </a:r>
        </a:p>
      </dsp:txBody>
      <dsp:txXfrm>
        <a:off x="869665" y="2326492"/>
        <a:ext cx="6415912" cy="664662"/>
      </dsp:txXfrm>
    </dsp:sp>
    <dsp:sp modelId="{D1D8DCDF-60BE-45CB-93AF-ECDDE1BBDDF8}">
      <dsp:nvSpPr>
        <dsp:cNvPr id="0" name=""/>
        <dsp:cNvSpPr/>
      </dsp:nvSpPr>
      <dsp:spPr>
        <a:xfrm>
          <a:off x="454251" y="2243409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F03F6-A6E8-46FB-BDF6-0C74720CFD14}">
      <dsp:nvSpPr>
        <dsp:cNvPr id="0" name=""/>
        <dsp:cNvSpPr/>
      </dsp:nvSpPr>
      <dsp:spPr>
        <a:xfrm>
          <a:off x="488599" y="3323658"/>
          <a:ext cx="6796979" cy="664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Цикл игровых занятий по рабочим тетрадям Е. </a:t>
          </a:r>
          <a:r>
            <a:rPr lang="ru-RU" sz="1900" kern="1200" dirty="0" err="1" smtClean="0"/>
            <a:t>Бортниковой</a:t>
          </a:r>
          <a:r>
            <a:rPr lang="ru-RU" sz="1900" kern="1200" dirty="0" smtClean="0"/>
            <a:t> «Мои первые прописи» для детей 3-4 лет</a:t>
          </a:r>
          <a:endParaRPr lang="ru-RU" sz="1900" kern="1200" dirty="0"/>
        </a:p>
      </dsp:txBody>
      <dsp:txXfrm>
        <a:off x="488599" y="3323658"/>
        <a:ext cx="6796979" cy="664662"/>
      </dsp:txXfrm>
    </dsp:sp>
    <dsp:sp modelId="{0E438404-710D-4EE1-95F9-1C3682AB05E4}">
      <dsp:nvSpPr>
        <dsp:cNvPr id="0" name=""/>
        <dsp:cNvSpPr/>
      </dsp:nvSpPr>
      <dsp:spPr>
        <a:xfrm>
          <a:off x="73185" y="3240576"/>
          <a:ext cx="830828" cy="830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9EFD7-E4A6-4B38-B927-F252DEEA3697}">
      <dsp:nvSpPr>
        <dsp:cNvPr id="0" name=""/>
        <dsp:cNvSpPr/>
      </dsp:nvSpPr>
      <dsp:spPr>
        <a:xfrm rot="10800000">
          <a:off x="2012685" y="374349"/>
          <a:ext cx="5650467" cy="7282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159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Пальчиковая гимнастика</a:t>
          </a:r>
          <a:endParaRPr lang="ru-RU" sz="2900" kern="1200" dirty="0"/>
        </a:p>
      </dsp:txBody>
      <dsp:txXfrm rot="10800000">
        <a:off x="2194759" y="374349"/>
        <a:ext cx="5468393" cy="728297"/>
      </dsp:txXfrm>
    </dsp:sp>
    <dsp:sp modelId="{31382C12-755D-47EA-B226-ADFCEBBB6910}">
      <dsp:nvSpPr>
        <dsp:cNvPr id="0" name=""/>
        <dsp:cNvSpPr/>
      </dsp:nvSpPr>
      <dsp:spPr>
        <a:xfrm>
          <a:off x="239506" y="0"/>
          <a:ext cx="2357790" cy="14734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3C094-00AB-4B7D-B10D-3838722C8B33}">
      <dsp:nvSpPr>
        <dsp:cNvPr id="0" name=""/>
        <dsp:cNvSpPr/>
      </dsp:nvSpPr>
      <dsp:spPr>
        <a:xfrm rot="10800000">
          <a:off x="1952082" y="2147843"/>
          <a:ext cx="5650467" cy="7282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159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Игры с массажным мячиком</a:t>
          </a:r>
          <a:endParaRPr lang="ru-RU" sz="2900" kern="1200" dirty="0"/>
        </a:p>
      </dsp:txBody>
      <dsp:txXfrm rot="10800000">
        <a:off x="2134156" y="2147843"/>
        <a:ext cx="5468393" cy="728297"/>
      </dsp:txXfrm>
    </dsp:sp>
    <dsp:sp modelId="{FA71E253-12AD-422D-88D6-540394A39C97}">
      <dsp:nvSpPr>
        <dsp:cNvPr id="0" name=""/>
        <dsp:cNvSpPr/>
      </dsp:nvSpPr>
      <dsp:spPr>
        <a:xfrm>
          <a:off x="236464" y="1594556"/>
          <a:ext cx="2115376" cy="16387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09DFA-1A74-4FDF-9771-21FB507BF1E8}">
      <dsp:nvSpPr>
        <dsp:cNvPr id="0" name=""/>
        <dsp:cNvSpPr/>
      </dsp:nvSpPr>
      <dsp:spPr>
        <a:xfrm rot="10800000">
          <a:off x="1995763" y="3965629"/>
          <a:ext cx="5650467" cy="7282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159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Пальчиковые игры</a:t>
          </a:r>
          <a:endParaRPr lang="ru-RU" sz="2900" kern="1200" dirty="0"/>
        </a:p>
      </dsp:txBody>
      <dsp:txXfrm rot="10800000">
        <a:off x="2177837" y="3965629"/>
        <a:ext cx="5468393" cy="728297"/>
      </dsp:txXfrm>
    </dsp:sp>
    <dsp:sp modelId="{F31621BF-D175-4AB2-A473-9648815A9C33}">
      <dsp:nvSpPr>
        <dsp:cNvPr id="0" name=""/>
        <dsp:cNvSpPr/>
      </dsp:nvSpPr>
      <dsp:spPr>
        <a:xfrm>
          <a:off x="185427" y="3477494"/>
          <a:ext cx="2290102" cy="15620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F662A-F1B5-47CD-ABB8-B151E0A6150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080C4-B65A-4320-A14C-7F54960B3F45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Выставка детских рисунков, аппликаций и лепных работ</a:t>
          </a:r>
          <a:endParaRPr lang="ru-RU" sz="1600" kern="1200" dirty="0"/>
        </a:p>
      </dsp:txBody>
      <dsp:txXfrm>
        <a:off x="384538" y="253918"/>
        <a:ext cx="5656275" cy="508162"/>
      </dsp:txXfrm>
    </dsp:sp>
    <dsp:sp modelId="{7836CF81-06D4-4F70-B8F9-492ACEFC091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CBA5C-FF16-46A0-B847-408C8BBFDE28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Оформление картотеки игр для развития мелкой моторики рук младших дошкольников</a:t>
          </a:r>
          <a:endParaRPr lang="ru-RU" sz="1600" kern="1200" dirty="0"/>
        </a:p>
      </dsp:txBody>
      <dsp:txXfrm>
        <a:off x="748672" y="1015918"/>
        <a:ext cx="5292140" cy="508162"/>
      </dsp:txXfrm>
    </dsp:sp>
    <dsp:sp modelId="{C84DEF55-28F4-4AC8-90F3-CE94DCC77D1C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E2BA2-B0EA-40EC-BB51-E20317C25B09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Педагогическая диагностика по окончании проекта</a:t>
          </a:r>
          <a:endParaRPr lang="ru-RU" sz="1600" kern="1200" dirty="0"/>
        </a:p>
      </dsp:txBody>
      <dsp:txXfrm>
        <a:off x="860432" y="1777918"/>
        <a:ext cx="5180380" cy="508162"/>
      </dsp:txXfrm>
    </dsp:sp>
    <dsp:sp modelId="{CCC85E3A-F369-4BCC-B9E7-30EA05E47A08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0BD0B-0FD8-475D-B469-06FAB8E936D4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результатов педагогической диагностики</a:t>
          </a:r>
          <a:endParaRPr lang="ru-RU" sz="1600" kern="1200" dirty="0"/>
        </a:p>
      </dsp:txBody>
      <dsp:txXfrm>
        <a:off x="748672" y="2539918"/>
        <a:ext cx="5292140" cy="508162"/>
      </dsp:txXfrm>
    </dsp:sp>
    <dsp:sp modelId="{732617DF-F8CE-4D4B-8F19-08889182599A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1C732-4C15-4AC5-9169-CD5D8AF67F54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Презентация проекта родителям, коллегам</a:t>
          </a:r>
          <a:endParaRPr lang="ru-RU" sz="1600" kern="1200" dirty="0"/>
        </a:p>
      </dsp:txBody>
      <dsp:txXfrm>
        <a:off x="384538" y="3301918"/>
        <a:ext cx="5656275" cy="508162"/>
      </dsp:txXfrm>
    </dsp:sp>
    <dsp:sp modelId="{E7446E10-3FF5-4CE5-BDD2-312F7E0AA3A0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8F868B-A32A-47C7-BAC7-09B3AC3544AE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BFE6BC-0239-46A5-9078-569B36BB69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48734"/>
            <a:ext cx="759374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– детский сад №7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55" y="2492896"/>
            <a:ext cx="922560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КОНСУЛЬТАЦИЯ ПО ТЕМЕ</a:t>
            </a:r>
          </a:p>
          <a:p>
            <a:pPr algn="ctr"/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МЕЛКОЙ МОТОРИКИ РУК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ДЕТЕЙ МЛАДШЕГО ДОШКОЛЬНОГО ВОЗРАСТА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СРЕДСТВАМИ ИЗОБРАЗИТЕЛЬНОЙ ДЕЯТЕЛЬНОСТИ»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56" y="554950"/>
            <a:ext cx="47244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0681" y="4941168"/>
            <a:ext cx="463780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400" dirty="0" smtClean="0"/>
              <a:t>Подготовила: Салова Елена Викторовна, воспитатель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673703" y="6041033"/>
            <a:ext cx="181492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400" dirty="0" smtClean="0"/>
              <a:t>Екатеринбург, 2019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215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0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Цикл игр-занятий в рамках проектной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94425" y="1165023"/>
            <a:ext cx="195598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Рисование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F:\фото работа\Проект Пальчики\IMG_20190313_092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812688" cy="28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работа\Проект Пальчики\IMG_20190313_100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8080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работа\Проект Пальчики\IMG_20190314_0955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20368" r="10242" b="12874"/>
          <a:stretch/>
        </p:blipFill>
        <p:spPr bwMode="auto">
          <a:xfrm>
            <a:off x="323528" y="4042774"/>
            <a:ext cx="3812688" cy="24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4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0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Цикл игр-занятий в рамках проектной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8973" y="1165023"/>
            <a:ext cx="222689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Аппликация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F:\фото работа\Проект Пальчики\IMG_20190409_1037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1"/>
          <a:stretch/>
        </p:blipFill>
        <p:spPr bwMode="auto">
          <a:xfrm>
            <a:off x="4072419" y="1988840"/>
            <a:ext cx="4800000" cy="31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работа\Проект Пальчики\IMG_20190314_092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9" y="1156228"/>
            <a:ext cx="3190913" cy="239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ихаил\Desktop\Camera\IMG_20190513_1435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4"/>
          <a:stretch/>
        </p:blipFill>
        <p:spPr bwMode="auto">
          <a:xfrm>
            <a:off x="488463" y="3861048"/>
            <a:ext cx="34558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6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0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Цикл игр-занятий в рамках проектной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979370"/>
            <a:ext cx="117371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лепка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F:\фото работа\Проект Пальчики\IMG_20190313_162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2677"/>
            <a:ext cx="3600399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работа\Проект Пальчики\IMG_20190313_164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7484"/>
            <a:ext cx="3614433" cy="27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работа\Проект Пальчики\IMG_20190314_094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5756"/>
            <a:ext cx="3744415" cy="49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7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771" y="404664"/>
            <a:ext cx="8457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игр для развития мелкой моторики рук 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младших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дошкольников в режимных моментах</a:t>
            </a:r>
          </a:p>
        </p:txBody>
      </p:sp>
      <p:pic>
        <p:nvPicPr>
          <p:cNvPr id="5122" name="Picture 2" descr="C:\Users\Михаил\Desktop\Camera\IMG_20190516_08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8" y="1700808"/>
            <a:ext cx="3035296" cy="2276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ихаил\Desktop\Camera\IMG_20190516_083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53" y="1333446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ихаил\Desktop\Camera\IMG_20190516_084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3012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ихаил\Desktop\Camera\IMG_20190516_084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Михаил\Desktop\Camera\IMG_20190516_1335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53" y="3717032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Михаил\Desktop\Camera\IMG_20190516_141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0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771" y="404664"/>
            <a:ext cx="8457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игр для развития мелкой моторики рук 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младших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дошкольников в режимных моментах</a:t>
            </a:r>
          </a:p>
        </p:txBody>
      </p:sp>
      <p:pic>
        <p:nvPicPr>
          <p:cNvPr id="6146" name="Picture 2" descr="C:\Users\Михаил\Desktop\Camera\IMG_20190516_135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ихаил\Desktop\Camera\IMG_20190516_142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53" y="1235661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ихаил\Desktop\Camera\IMG_20190516_143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45" y="1556792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ихаил\Desktop\Camera\IMG_20190516_144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Михаил\Desktop\Camera\IMG_20190516_1450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4"/>
          <a:stretch/>
        </p:blipFill>
        <p:spPr bwMode="auto">
          <a:xfrm>
            <a:off x="3213109" y="3819525"/>
            <a:ext cx="2842181" cy="2034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Михаил\Desktop\Camera\IMG_20190516_1425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90" y="3819525"/>
            <a:ext cx="3033600" cy="227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3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771" y="404664"/>
            <a:ext cx="8457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игр для развития мелкой моторики рук 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младших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дошкольников в режимных моментах</a:t>
            </a:r>
          </a:p>
        </p:txBody>
      </p:sp>
      <p:pic>
        <p:nvPicPr>
          <p:cNvPr id="7170" name="Picture 2" descr="C:\Users\Михаил\Desktop\Camera\IMG_20190517_075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9" y="16288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ихаил\Desktop\Camera\IMG_20190517_075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99" y="1412776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фото работа\Проект Пальчики\IMG_20190410_081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69" y="159311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фото работа\Проект Пальчики\IMG_20190327_094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9" y="3861048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фото работа\Проект Пальчики\IMG_20190327_0943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11" y="364502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фото работа\Проект Пальчики\IMG_20190403_0952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1" y="3861048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2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930" y="404664"/>
            <a:ext cx="786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здоровьесберегающих технологий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29537129"/>
              </p:ext>
            </p:extLst>
          </p:nvPr>
        </p:nvGraphicFramePr>
        <p:xfrm>
          <a:off x="395536" y="1196752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47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85" y="404664"/>
            <a:ext cx="9082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Цикл игровых занятий по рабочим тетрадям 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Бортниковой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«Мои первые прописи» для детей 3-4 лет</a:t>
            </a:r>
          </a:p>
        </p:txBody>
      </p:sp>
      <p:pic>
        <p:nvPicPr>
          <p:cNvPr id="8194" name="Picture 2" descr="F:\фото работа\Проект Пальчики\IMG_20190311_093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49" y="213285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mh7.ru/images/products/47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3" b="96571" l="7000" r="94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3" t="1666" r="6204" b="5666"/>
          <a:stretch/>
        </p:blipFill>
        <p:spPr bwMode="auto">
          <a:xfrm>
            <a:off x="323528" y="1517819"/>
            <a:ext cx="3848500" cy="41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1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0502" y="1052736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Завершающий этап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024" y="332656"/>
            <a:ext cx="8467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Этапы реализации проекта «Ловкие пальчики»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852247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83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7146" y="332656"/>
            <a:ext cx="5989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реализации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проекта: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5292" y="1268760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Проявился интерес у детей к играм, способствующим развитию мелкой </a:t>
            </a:r>
            <a:r>
              <a:rPr lang="ru-RU" dirty="0" smtClean="0"/>
              <a:t>моторики.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Дети </a:t>
            </a:r>
            <a:r>
              <a:rPr lang="ru-RU" dirty="0"/>
              <a:t>увереннее работают с материалами и инструментами для </a:t>
            </a:r>
            <a:r>
              <a:rPr lang="ru-RU" dirty="0" smtClean="0"/>
              <a:t>художественного </a:t>
            </a:r>
            <a:r>
              <a:rPr lang="ru-RU" dirty="0"/>
              <a:t>творчества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Дети </a:t>
            </a:r>
            <a:r>
              <a:rPr lang="ru-RU" dirty="0"/>
              <a:t>более аккуратны, внимательны и усидчивы в работе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Повысилась </a:t>
            </a:r>
            <a:r>
              <a:rPr lang="ru-RU" dirty="0"/>
              <a:t>степень участия родителей в жизни группы.</a:t>
            </a:r>
          </a:p>
        </p:txBody>
      </p:sp>
    </p:spTree>
    <p:extLst>
      <p:ext uri="{BB962C8B-B14F-4D97-AF65-F5344CB8AC3E}">
        <p14:creationId xmlns:p14="http://schemas.microsoft.com/office/powerpoint/2010/main" val="96618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9774" y="332656"/>
            <a:ext cx="44438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 проблемы</a:t>
            </a:r>
          </a:p>
        </p:txBody>
      </p:sp>
      <p:pic>
        <p:nvPicPr>
          <p:cNvPr id="2050" name="Picture 2" descr="https://ds04.infourok.ru/uploads/ex/0f59/00144720-d23289ac/1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39" b="99861" l="18125" r="8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7" t="10246" r="18157" b="1942"/>
          <a:stretch/>
        </p:blipFill>
        <p:spPr bwMode="auto">
          <a:xfrm>
            <a:off x="179512" y="1103088"/>
            <a:ext cx="4140737" cy="42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127d/0016bb44-60b4cacb/hello_html_1e3796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27742"/>
            <a:ext cx="4267248" cy="443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661" y="5825590"/>
            <a:ext cx="7411003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400" dirty="0" smtClean="0"/>
              <a:t>Мелкая моторика рук способствует развитию </a:t>
            </a:r>
            <a:r>
              <a:rPr lang="ru-RU" sz="1400" dirty="0" err="1" smtClean="0"/>
              <a:t>сенсомоторики</a:t>
            </a:r>
            <a:r>
              <a:rPr lang="ru-RU" sz="1400" dirty="0" smtClean="0"/>
              <a:t> – </a:t>
            </a:r>
          </a:p>
          <a:p>
            <a:pPr algn="ctr"/>
            <a:r>
              <a:rPr lang="ru-RU" sz="1400" dirty="0" smtClean="0"/>
              <a:t>согласованности в работе глаза и руки, совершенствованию координации движений, </a:t>
            </a:r>
          </a:p>
          <a:p>
            <a:pPr algn="ctr"/>
            <a:r>
              <a:rPr lang="ru-RU" sz="1400" dirty="0" smtClean="0"/>
              <a:t>гибкости, точности в выполнении действий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9767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433" y="2636912"/>
            <a:ext cx="84641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629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9774" y="332656"/>
            <a:ext cx="44438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 проблемы</a:t>
            </a:r>
          </a:p>
        </p:txBody>
      </p:sp>
      <p:pic>
        <p:nvPicPr>
          <p:cNvPr id="3074" name="Picture 2" descr="http://2.bp.blogspot.com/-EYxVGgYxG60/VWSd5OfvoCI/AAAAAAAAA58/g4X7Ym4qhRQ/w1200-h630-p-k-no-nu/%25D0%25B7%25D0%25B0%25D1%2581%25D1%2582%25D0%25B0%25D0%25B2%25D0%25BB%25D1%258F%25D1%2582%25D1%25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88" y="1556792"/>
            <a:ext cx="6819415" cy="358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054" y="5455096"/>
            <a:ext cx="907331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400" dirty="0" smtClean="0"/>
              <a:t>Уровень развития цивилизации прямо пропорционален снижению уровня развития моторики рук у детей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9090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9774" y="332656"/>
            <a:ext cx="44438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 проблемы</a:t>
            </a:r>
          </a:p>
        </p:txBody>
      </p:sp>
      <p:pic>
        <p:nvPicPr>
          <p:cNvPr id="4098" name="Picture 2" descr="http://xn--80ahbc4df.online/d/motor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23" y="913109"/>
            <a:ext cx="5677746" cy="4258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8601" y="5517232"/>
            <a:ext cx="74222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400" dirty="0"/>
              <a:t>Р</a:t>
            </a:r>
            <a:r>
              <a:rPr lang="ru-RU" sz="1400" dirty="0" smtClean="0"/>
              <a:t>абота по развитию мелкой моторики и координации движений рук </a:t>
            </a:r>
          </a:p>
          <a:p>
            <a:pPr algn="ctr"/>
            <a:r>
              <a:rPr lang="ru-RU" sz="1400" dirty="0" smtClean="0"/>
              <a:t>должна стать важной частью подготовки ребенка к овладению связной речи и письма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700714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3290" y="332656"/>
            <a:ext cx="66768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Средства развития мелкой моторики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4043208"/>
              </p:ext>
            </p:extLst>
          </p:nvPr>
        </p:nvGraphicFramePr>
        <p:xfrm>
          <a:off x="1475656" y="1340768"/>
          <a:ext cx="657639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106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165" y="332656"/>
            <a:ext cx="7887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Педагогический проект «Ловкие пальчики»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700808"/>
            <a:ext cx="4248034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</a:t>
            </a:r>
            <a:r>
              <a:rPr lang="ru-RU" sz="2000" i="1" dirty="0"/>
              <a:t>создание условий в совместной деятельности </a:t>
            </a:r>
            <a:r>
              <a:rPr lang="ru-RU" sz="2000" i="1" dirty="0" smtClean="0"/>
              <a:t>педагога</a:t>
            </a:r>
            <a:r>
              <a:rPr lang="ru-RU" sz="2000" i="1" dirty="0"/>
              <a:t>, </a:t>
            </a:r>
            <a:r>
              <a:rPr lang="ru-RU" sz="2000" i="1" dirty="0" smtClean="0"/>
              <a:t>родителей </a:t>
            </a:r>
            <a:r>
              <a:rPr lang="ru-RU" sz="2000" i="1" dirty="0"/>
              <a:t>и воспитанников по развитию мелкой моторики </a:t>
            </a:r>
            <a:r>
              <a:rPr lang="ru-RU" sz="2000" i="1" dirty="0" smtClean="0"/>
              <a:t>рук </a:t>
            </a:r>
            <a:r>
              <a:rPr lang="ru-RU" sz="2000" i="1" dirty="0"/>
              <a:t>детей младшего дошкольного возраста </a:t>
            </a:r>
            <a:r>
              <a:rPr lang="ru-RU" sz="2000" i="1" dirty="0" smtClean="0"/>
              <a:t>средствами </a:t>
            </a:r>
            <a:r>
              <a:rPr lang="ru-RU" sz="2000" i="1" dirty="0"/>
              <a:t>игровой и изобразительной деятельности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" b="4086"/>
          <a:stretch/>
        </p:blipFill>
        <p:spPr bwMode="auto">
          <a:xfrm>
            <a:off x="195779" y="891079"/>
            <a:ext cx="4445934" cy="571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7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165" y="332656"/>
            <a:ext cx="7887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Педагогический проект «Ловкие пальчики»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8165" y="1052736"/>
            <a:ext cx="788709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 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Обучающие: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Ознакомление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различными техниками и приемами изобразительной деятельности;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Обучать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ловкости в обращении с разными материалами;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зрительно-двигательную координацию и ловкость пальцев;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взаимопонимания в цепочке «ДЕТИ-РОДИТЕЛИ-ВОСПИТАТЕЛЬ».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Развивающие: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укреплять мелкую моторику;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мыслительную деятельность, связную речь;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Стимулировать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и слуховое восприятия;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творческое воображение в процессе продуктивной деятельности.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Воспитательные: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 и эмоциональную отзывчивость;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умения взаимодействовать друг с другом и взрослыми;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усидчивость, аккуратность.</a:t>
            </a:r>
          </a:p>
        </p:txBody>
      </p:sp>
    </p:spTree>
    <p:extLst>
      <p:ext uri="{BB962C8B-B14F-4D97-AF65-F5344CB8AC3E}">
        <p14:creationId xmlns:p14="http://schemas.microsoft.com/office/powerpoint/2010/main" val="350762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024" y="332656"/>
            <a:ext cx="8467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Этапы реализации проекта «Ловкие пальчики»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277" y="1052736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Подготовительный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этап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74605287"/>
              </p:ext>
            </p:extLst>
          </p:nvPr>
        </p:nvGraphicFramePr>
        <p:xfrm>
          <a:off x="827584" y="1556792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11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024" y="332656"/>
            <a:ext cx="8467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Этапы реализации проекта «Ловкие пальчики»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3198" y="1052736"/>
            <a:ext cx="251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Основной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этап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26168994"/>
              </p:ext>
            </p:extLst>
          </p:nvPr>
        </p:nvGraphicFramePr>
        <p:xfrm>
          <a:off x="827584" y="1556792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9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530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32</cp:revision>
  <dcterms:created xsi:type="dcterms:W3CDTF">2019-05-21T16:50:43Z</dcterms:created>
  <dcterms:modified xsi:type="dcterms:W3CDTF">2019-05-22T18:00:35Z</dcterms:modified>
</cp:coreProperties>
</file>