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96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0073-1304-4DA3-8405-0AE131684963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2B51F-E2E7-4555-9B10-856506B2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962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0073-1304-4DA3-8405-0AE131684963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2B51F-E2E7-4555-9B10-856506B2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2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0073-1304-4DA3-8405-0AE131684963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2B51F-E2E7-4555-9B10-856506B2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348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0073-1304-4DA3-8405-0AE131684963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2B51F-E2E7-4555-9B10-856506B2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171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0073-1304-4DA3-8405-0AE131684963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2B51F-E2E7-4555-9B10-856506B2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498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0073-1304-4DA3-8405-0AE131684963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2B51F-E2E7-4555-9B10-856506B2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8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0073-1304-4DA3-8405-0AE131684963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2B51F-E2E7-4555-9B10-856506B2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820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0073-1304-4DA3-8405-0AE131684963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2B51F-E2E7-4555-9B10-856506B2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442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0073-1304-4DA3-8405-0AE131684963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2B51F-E2E7-4555-9B10-856506B2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21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0073-1304-4DA3-8405-0AE131684963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2B51F-E2E7-4555-9B10-856506B2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162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0073-1304-4DA3-8405-0AE131684963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2B51F-E2E7-4555-9B10-856506B2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121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10073-1304-4DA3-8405-0AE131684963}" type="datetimeFigureOut">
              <a:rPr lang="ru-RU" smtClean="0"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2B51F-E2E7-4555-9B10-856506B26D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565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63553"/>
            <a:ext cx="70167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№7 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2605" y="417441"/>
            <a:ext cx="80797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«Международный день Земли»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45320" y="5589240"/>
            <a:ext cx="45910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Салова Елена Викторовна, воспитатель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92980" y="6160423"/>
            <a:ext cx="17500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2018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greenparty.ru/media/uploads/%D0%B4%D0%B5%D0%BD%D1%8C_%D0%B7%D0%B5%D0%BC%D0%BB%D0%B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359" y="1843005"/>
            <a:ext cx="4444268" cy="3322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g-fotki.yandex.ru/get/4126/47407354.9b6/0_109091_248f9583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3342608"/>
            <a:ext cx="2942751" cy="2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playcast.ru/uploads/2016/07/11/1926334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12" y="1391576"/>
            <a:ext cx="1837906" cy="129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s1.directupload.net/images/130520/kz4giyp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6816"/>
            <a:ext cx="4045353" cy="344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pluspng.com/img-png/butterfly-png-butterflies-images-clip-art-clipart-best-290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911" y="3532643"/>
            <a:ext cx="359639" cy="34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http://pluspng.com/img-png/butterfly-png-butterflies-images-clip-art-clipart-best-290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949" y="3162756"/>
            <a:ext cx="359639" cy="34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http://pluspng.com/img-png/butterfly-png-butterflies-images-clip-art-clipart-best-290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770" y="2442795"/>
            <a:ext cx="507526" cy="48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8" descr="http://pluspng.com/img-png/butterfly-png-butterflies-images-clip-art-clipart-best-290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671" y="4110482"/>
            <a:ext cx="179820" cy="17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8" descr="http://pluspng.com/img-png/butterfly-png-butterflies-images-clip-art-clipart-best-290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296" y="1754642"/>
            <a:ext cx="559102" cy="53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64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158" y="1556792"/>
            <a:ext cx="49879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овчарку он похож.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ни зуб - то острый нож!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бежит, оскалив пасть,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овцу готов напасть.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79" y="332656"/>
            <a:ext cx="2424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</p:txBody>
      </p:sp>
      <p:pic>
        <p:nvPicPr>
          <p:cNvPr id="11266" name="Picture 2" descr="http://fs5.directupload.net/images/160703/f42agzf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628" y="196086"/>
            <a:ext cx="5715000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75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158" y="1556792"/>
            <a:ext cx="49879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всю зиму долго спал,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Лапу правую сосал,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проснулся - стал реветь.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зверь лесной - ...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79" y="332656"/>
            <a:ext cx="2424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</p:txBody>
      </p:sp>
      <p:pic>
        <p:nvPicPr>
          <p:cNvPr id="10242" name="Picture 2" descr="http://www.pngpix.com/wp-content/uploads/2016/10/PNGPIX-COM-Bear-PNG-Transparent-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698" y="2276872"/>
            <a:ext cx="4680120" cy="351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23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158" y="1556792"/>
            <a:ext cx="49879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 соснам, и по елям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бегает она,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Видит, шишки где поспели,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грибная целина.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79" y="332656"/>
            <a:ext cx="2424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</p:txBody>
      </p:sp>
      <p:pic>
        <p:nvPicPr>
          <p:cNvPr id="12290" name="Picture 2" descr="http://2.bp.blogspot.com/-m_wcFtEAm1o/UjyJOv1IS7I/AAAAAAAADkI/NqZLzF2ZVMc/s1600/forumgazel_pngsincap+(16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9"/>
          <a:stretch/>
        </p:blipFill>
        <p:spPr bwMode="auto">
          <a:xfrm>
            <a:off x="4572000" y="1484784"/>
            <a:ext cx="437535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03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158" y="1556792"/>
            <a:ext cx="49879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Смотри: лежит под ёлками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Подушечка с иголками.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Лежала, лежала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вдруг побежала.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79" y="332656"/>
            <a:ext cx="2424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</p:txBody>
      </p:sp>
      <p:pic>
        <p:nvPicPr>
          <p:cNvPr id="13314" name="Picture 2" descr="https://img1.picmix.com/output/stamp/normal/9/3/1/7/1117139_12b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780928"/>
            <a:ext cx="3810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06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158" y="1556792"/>
            <a:ext cx="49879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Скачет зверушка,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рот, а ловушка.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Попадут в ловушку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комар, и мушка.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79" y="332656"/>
            <a:ext cx="2424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</p:txBody>
      </p:sp>
      <p:pic>
        <p:nvPicPr>
          <p:cNvPr id="14338" name="Picture 2" descr="https://avatanplus.com/files/resources/original/5786805feddcf155e56576e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988840"/>
            <a:ext cx="4644008" cy="372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52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158" y="1556792"/>
            <a:ext cx="49879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 чудо! Вот так чудо!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Сверху блюдо, снизу блюдо,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Ходит чудо по дороге,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Голова торчит, да ноги.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79" y="332656"/>
            <a:ext cx="2424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</p:txBody>
      </p:sp>
      <p:pic>
        <p:nvPicPr>
          <p:cNvPr id="15362" name="Picture 2" descr="http://www.pngpix.com/wp-content/uploads/2016/08/PNGPIX-COM-Turtle-PNG-Transparent-Image-1-500x3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2460847"/>
            <a:ext cx="4762500" cy="31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27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s://infodoski.ru/images/detailed/6/165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522950" cy="5616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88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87603" y="332656"/>
            <a:ext cx="58326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10 отличий</a:t>
            </a:r>
            <a:endParaRPr lang="ru-RU" sz="4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://itd2.mycdn.me/image?id=857593101736&amp;t=20&amp;plc=WEB&amp;tkn=*fdmt23ndFcqdcMeATjBo3_4yJu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7" b="15215"/>
          <a:stretch/>
        </p:blipFill>
        <p:spPr bwMode="auto">
          <a:xfrm>
            <a:off x="131415" y="1484784"/>
            <a:ext cx="8826980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57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87603" y="332656"/>
            <a:ext cx="58326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10 отличий</a:t>
            </a:r>
            <a:endParaRPr lang="ru-RU" sz="4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6" name="Picture 4" descr="https://www.metod-kopilka.ru/images/doc/70/71296/img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9" t="16949" r="3760" b="7643"/>
          <a:stretch/>
        </p:blipFill>
        <p:spPr bwMode="auto">
          <a:xfrm>
            <a:off x="251520" y="1163652"/>
            <a:ext cx="8640960" cy="53153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7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9972" y="332656"/>
            <a:ext cx="55936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животных</a:t>
            </a:r>
            <a:endParaRPr lang="ru-RU" sz="4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https://2.bp.blogspot.com/-2ieSNuiyX8M/VTH8twM9aBI/AAAAAAAAENE/gQVXp-FG8ZA/w1200-h630-p-k-no-nu/%D0%BA%D0%B0%D0%BA%D0%B8%D0%B5%2B%D0%B4%D0%B8%D0%BA%D0%B8%D0%B5%2B%D1%81%D0%BF%D1%80%D1%8F%D1%82%D0%B0%D0%BB%D0%B8%D1%81%D1%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88215"/>
            <a:ext cx="8342521" cy="43798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21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top-pics.ru/images/1588908_zagryaznenie-atmosfery-neft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33" y="1216336"/>
            <a:ext cx="3122988" cy="2444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7720" y="260648"/>
            <a:ext cx="86746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кологическая катастрофа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возле американского города Санта-Барбара в 1969 г.</a:t>
            </a:r>
          </a:p>
        </p:txBody>
      </p:sp>
      <p:pic>
        <p:nvPicPr>
          <p:cNvPr id="2052" name="Picture 4" descr="http://www.krasfun.ru/images/2013/8/97db0_Sample-000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3"/>
          <a:stretch/>
        </p:blipFill>
        <p:spPr bwMode="auto">
          <a:xfrm>
            <a:off x="506919" y="3676192"/>
            <a:ext cx="3321016" cy="1924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ecoheat.ru/upload/news/Borba-za-otrabotku-ap2-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614" y="1593663"/>
            <a:ext cx="4975808" cy="3318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30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207" y="1772816"/>
            <a:ext cx="668586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</a:t>
            </a:r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159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dneprovec.by/images/2016/04/1156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7034044" cy="5140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5019" y="116632"/>
            <a:ext cx="751551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апреля 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день Земли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04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fs00.infourok.ru/images/doc/125/147035/img1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8" t="4511" r="3702" b="4560"/>
          <a:stretch/>
        </p:blipFill>
        <p:spPr bwMode="auto">
          <a:xfrm>
            <a:off x="827584" y="1234920"/>
            <a:ext cx="3384375" cy="25382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32504" y="116632"/>
            <a:ext cx="58205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ень Земли принято заботиться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окружающей среде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://kto-chto-gde.ru/wp-content/uploads/2017/02/den-ekologicheskogo-obrazovaniya-1-900x5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988" y="1196754"/>
            <a:ext cx="4242760" cy="2545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i.cbc.ca/1.3012069.1427466074!/cpImage/httpImage/ima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933056"/>
            <a:ext cx="3931690" cy="23590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img0.liveinternet.ru/images/attach/c/8/100/264/100264316_P42720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691" y="3908394"/>
            <a:ext cx="3211116" cy="2408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60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34820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«Ласточки»</a:t>
            </a:r>
            <a:endParaRPr lang="ru-RU" sz="4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43343" y="404664"/>
            <a:ext cx="285943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«Львята»</a:t>
            </a:r>
            <a:endParaRPr lang="ru-RU" sz="4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img-fotki.yandex.ru/get/6712/47407354.cd8/0_136410_aadb5934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00" y="2204864"/>
            <a:ext cx="432539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dkcoin8.com/images/lion-king-clipart-nala-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917" y="2007156"/>
            <a:ext cx="4180221" cy="375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62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157" y="1556792"/>
            <a:ext cx="431727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что за вертолёт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Отправляется в полёт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озёрами, лугами,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цветущими полями?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79" y="332656"/>
            <a:ext cx="2424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</p:txBody>
      </p:sp>
      <p:pic>
        <p:nvPicPr>
          <p:cNvPr id="6146" name="Picture 2" descr="http://www.pngmart.com/files/6/Dragonfly-Transparent-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63653"/>
            <a:ext cx="4465988" cy="333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03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157" y="1556792"/>
            <a:ext cx="431727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Пёстрый листочек,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Присел на цветочек,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Посидел-посидел -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вдаль полетел.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879" y="332656"/>
            <a:ext cx="2424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</p:txBody>
      </p:sp>
      <p:pic>
        <p:nvPicPr>
          <p:cNvPr id="7170" name="Picture 2" descr="http://gifok.net/images/2016/07/01/Butterfly_34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52736"/>
            <a:ext cx="363127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56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158" y="1556792"/>
            <a:ext cx="27557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утра жужжу,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Цветы бужу.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Кружу-кружу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Мёд вожу.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879" y="332656"/>
            <a:ext cx="2424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</p:txBody>
      </p:sp>
      <p:pic>
        <p:nvPicPr>
          <p:cNvPr id="6" name="Picture 2" descr="http://pngimg.com/uploads/bee/bee_PNG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941" y="1772816"/>
            <a:ext cx="3600000" cy="298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6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158" y="1556792"/>
            <a:ext cx="39677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Ползла букашка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большой ромашке.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вспорхнула второпях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запуталась в сетях.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Угадайте, дети: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расставил сети?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79" y="332656"/>
            <a:ext cx="2424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</a:p>
        </p:txBody>
      </p:sp>
      <p:pic>
        <p:nvPicPr>
          <p:cNvPr id="9218" name="Picture 2" descr="https://avatanplus.com/files/resources/mid/56af7daf6f98b1529d82f56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9" t="7927" r="9844" b="6019"/>
          <a:stretch/>
        </p:blipFill>
        <p:spPr bwMode="auto">
          <a:xfrm>
            <a:off x="3696929" y="1556791"/>
            <a:ext cx="4896465" cy="430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68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264</Words>
  <Application>Microsoft Office PowerPoint</Application>
  <PresentationFormat>Экран (4:3)</PresentationFormat>
  <Paragraphs>71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</dc:creator>
  <cp:lastModifiedBy>Михаил</cp:lastModifiedBy>
  <cp:revision>16</cp:revision>
  <dcterms:created xsi:type="dcterms:W3CDTF">2018-04-19T14:54:37Z</dcterms:created>
  <dcterms:modified xsi:type="dcterms:W3CDTF">2018-04-19T18:01:38Z</dcterms:modified>
</cp:coreProperties>
</file>