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6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9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2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4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6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2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0073-1304-4DA3-8405-0AE131684963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B51F-E2E7-4555-9B10-856506B2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3553"/>
            <a:ext cx="7016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№7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605" y="417441"/>
            <a:ext cx="80797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день Земли»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320" y="5589240"/>
            <a:ext cx="459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Салова Елена Викторовна, воспитатель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2980" y="6160423"/>
            <a:ext cx="1750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2018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reenparty.ru/media/uploads/%D0%B4%D0%B5%D0%BD%D1%8C_%D0%B7%D0%B5%D0%BC%D0%BB%D0%B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59" y="1843005"/>
            <a:ext cx="4444268" cy="3322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4126/47407354.9b6/0_109091_248f9583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342608"/>
            <a:ext cx="2942751" cy="2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cast.ru/uploads/2016/07/11/192633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" y="1391576"/>
            <a:ext cx="1837906" cy="12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1.directupload.net/images/130520/kz4giy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816"/>
            <a:ext cx="4045353" cy="34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luspng.com/img-png/butterfly-png-butterflies-images-clip-art-clipart-best-29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1" y="3532643"/>
            <a:ext cx="359639" cy="3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pluspng.com/img-png/butterfly-png-butterflies-images-clip-art-clipart-best-29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49" y="3162756"/>
            <a:ext cx="359639" cy="3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pluspng.com/img-png/butterfly-png-butterflies-images-clip-art-clipart-best-29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0" y="2442795"/>
            <a:ext cx="507526" cy="4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pluspng.com/img-png/butterfly-png-butterflies-images-clip-art-clipart-best-29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71" y="4110482"/>
            <a:ext cx="179820" cy="1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pluspng.com/img-png/butterfly-png-butterflies-images-clip-art-clipart-best-29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96" y="1754642"/>
            <a:ext cx="559102" cy="5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4987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овчарку он похож.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ни зуб - то острый нож!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бежит, оскалив пасть,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овцу готов напасть.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11266" name="Picture 2" descr="http://fs5.directupload.net/images/160703/f42agz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8" y="196086"/>
            <a:ext cx="571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4987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всю зиму долго спал,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Лапу правую сосал,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проснулся - стал реветь.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лесной - ...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10242" name="Picture 2" descr="http://www.pngpix.com/wp-content/uploads/2016/10/PNGPIX-COM-Bear-PNG-Transparent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98" y="2276872"/>
            <a:ext cx="4680120" cy="35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4987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соснам, и по елям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бегает она,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Видит, шишки где поспели,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грибная целина.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12290" name="Picture 2" descr="http://2.bp.blogspot.com/-m_wcFtEAm1o/UjyJOv1IS7I/AAAAAAAADkI/NqZLzF2ZVMc/s1600/forumgazel_pngsincap+(1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/>
          <a:stretch/>
        </p:blipFill>
        <p:spPr bwMode="auto">
          <a:xfrm>
            <a:off x="4572000" y="1484784"/>
            <a:ext cx="437535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4987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Смотри: лежит под ёлками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Подушечка с иголками.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Лежала, лежала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вдруг побежала.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13314" name="Picture 2" descr="https://img1.picmix.com/output/stamp/normal/9/3/1/7/1117139_12b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4987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зверушка,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рот, а ловушка.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Попадут в ловушку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комар, и мушка.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14338" name="Picture 2" descr="https://avatanplus.com/files/resources/original/5786805feddcf155e56576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644008" cy="37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4987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чудо! Вот так чудо!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блюдо, снизу блюдо,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чудо по дороге,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торчит, да ноги.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15362" name="Picture 2" descr="http://www.pngpix.com/wp-content/uploads/2016/08/PNGPIX-COM-Turtle-PNG-Transparent-Image-1-500x3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2460847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nfodoski.ru/images/detailed/6/16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2295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7603" y="332656"/>
            <a:ext cx="5832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10 отличий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itd2.mycdn.me/image?id=857593101736&amp;t=20&amp;plc=WEB&amp;tkn=*fdmt23ndFcqdcMeATjBo3_4yJ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 b="15215"/>
          <a:stretch/>
        </p:blipFill>
        <p:spPr bwMode="auto">
          <a:xfrm>
            <a:off x="131415" y="1484784"/>
            <a:ext cx="882698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7603" y="332656"/>
            <a:ext cx="5832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10 отличий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s://www.metod-kopilka.ru/images/doc/70/71296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16949" r="3760" b="7643"/>
          <a:stretch/>
        </p:blipFill>
        <p:spPr bwMode="auto">
          <a:xfrm>
            <a:off x="251520" y="1163652"/>
            <a:ext cx="8640960" cy="5315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9972" y="332656"/>
            <a:ext cx="5593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животных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2.bp.blogspot.com/-2ieSNuiyX8M/VTH8twM9aBI/AAAAAAAAENE/gQVXp-FG8ZA/w1200-h630-p-k-no-nu/%D0%BA%D0%B0%D0%BA%D0%B8%D0%B5%2B%D0%B4%D0%B8%D0%BA%D0%B8%D0%B5%2B%D1%81%D0%BF%D1%80%D1%8F%D1%82%D0%B0%D0%BB%D0%B8%D1%81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8215"/>
            <a:ext cx="8342521" cy="4379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p-pics.ru/images/1588908_zagryaznenie-atmosfery-nef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" y="1216336"/>
            <a:ext cx="3122988" cy="2444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720" y="260648"/>
            <a:ext cx="8674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кологическая катастрофа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американского города Санта-Барбара в 1969 г.</a:t>
            </a:r>
          </a:p>
        </p:txBody>
      </p:sp>
      <p:pic>
        <p:nvPicPr>
          <p:cNvPr id="2052" name="Picture 4" descr="http://www.krasfun.ru/images/2013/8/97db0_Sample-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 bwMode="auto">
          <a:xfrm>
            <a:off x="506919" y="3676192"/>
            <a:ext cx="3321016" cy="192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coheat.ru/upload/news/Borba-za-otrabotku-ap2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4" y="1593663"/>
            <a:ext cx="4975808" cy="331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207" y="1772816"/>
            <a:ext cx="66858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5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neprovec.by/images/2016/04/115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34044" cy="514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019" y="116632"/>
            <a:ext cx="7515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апреля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Земли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25/147035/img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4511" r="3702" b="4560"/>
          <a:stretch/>
        </p:blipFill>
        <p:spPr bwMode="auto">
          <a:xfrm>
            <a:off x="827584" y="1234920"/>
            <a:ext cx="3384375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2504" y="116632"/>
            <a:ext cx="5820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 Земли принято заботиться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окружающей среде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kto-chto-gde.ru/wp-content/uploads/2017/02/den-ekologicheskogo-obrazovaniya-1-900x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88" y="1196754"/>
            <a:ext cx="4242760" cy="2545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cbc.ca/1.3012069.1427466074!/cpImage/httpImage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3056"/>
            <a:ext cx="3931690" cy="235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0/264/100264316_P4272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91" y="3908394"/>
            <a:ext cx="3211116" cy="2408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34820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«Ласточки»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3343" y="404664"/>
            <a:ext cx="28594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«Львята»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g-fotki.yandex.ru/get/6712/47407354.cd8/0_136410_aadb593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0" y="2204864"/>
            <a:ext cx="43253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kcoin8.com/images/lion-king-clipart-nala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7" y="2007156"/>
            <a:ext cx="4180221" cy="37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7" y="1556792"/>
            <a:ext cx="4317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вертолёт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Отправляется в полёт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озёрами, лугами,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цветущими полями?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6146" name="Picture 2" descr="http://www.pngmart.com/files/6/Dragonfly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3653"/>
            <a:ext cx="4465988" cy="33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7" y="1556792"/>
            <a:ext cx="4317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Пёстрый листочек,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Присел на цветочек,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Посидел-посидел -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вдаль полетел.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7170" name="Picture 2" descr="http://gifok.net/images/2016/07/01/Butterfly_3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3127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27557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жужжу,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бужу.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Кружу-кружу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Мёд вожу.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6" name="Picture 2" descr="http://pngimg.com/uploads/bee/bee_PNG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1" y="1772816"/>
            <a:ext cx="3600000" cy="29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158" y="1556792"/>
            <a:ext cx="3967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Ползла букашка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большой ромашке.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вспорхнула второпях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запуталась в сетях.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Угадайте, дети: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расставил сети?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79" y="33265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9218" name="Picture 2" descr="https://avatanplus.com/files/resources/mid/56af7daf6f98b1529d82f5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7927" r="9844" b="6019"/>
          <a:stretch/>
        </p:blipFill>
        <p:spPr bwMode="auto">
          <a:xfrm>
            <a:off x="3696929" y="1556791"/>
            <a:ext cx="4896465" cy="43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264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16</cp:revision>
  <dcterms:created xsi:type="dcterms:W3CDTF">2018-04-19T14:54:37Z</dcterms:created>
  <dcterms:modified xsi:type="dcterms:W3CDTF">2018-04-19T18:01:38Z</dcterms:modified>
</cp:coreProperties>
</file>