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990-7890-4F62-BD9B-6DDBE13E786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7314-BA77-4AC5-8FD6-41E7DC70C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4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990-7890-4F62-BD9B-6DDBE13E786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7314-BA77-4AC5-8FD6-41E7DC70C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8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990-7890-4F62-BD9B-6DDBE13E786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7314-BA77-4AC5-8FD6-41E7DC70C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81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990-7890-4F62-BD9B-6DDBE13E786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7314-BA77-4AC5-8FD6-41E7DC70C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990-7890-4F62-BD9B-6DDBE13E786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7314-BA77-4AC5-8FD6-41E7DC70C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4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990-7890-4F62-BD9B-6DDBE13E786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7314-BA77-4AC5-8FD6-41E7DC70C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8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990-7890-4F62-BD9B-6DDBE13E786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7314-BA77-4AC5-8FD6-41E7DC70C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8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990-7890-4F62-BD9B-6DDBE13E786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7314-BA77-4AC5-8FD6-41E7DC70C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0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990-7890-4F62-BD9B-6DDBE13E786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7314-BA77-4AC5-8FD6-41E7DC70C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990-7890-4F62-BD9B-6DDBE13E786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7314-BA77-4AC5-8FD6-41E7DC70C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990-7890-4F62-BD9B-6DDBE13E786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7314-BA77-4AC5-8FD6-41E7DC70C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3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A990-7890-4F62-BD9B-6DDBE13E786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F7314-BA77-4AC5-8FD6-41E7DC70C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2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" Target="slide7.xml"/><Relationship Id="rId7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" y="1340767"/>
            <a:ext cx="9147270" cy="552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80528" y="18047"/>
            <a:ext cx="9721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Мультимедийные дидактические игры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4664"/>
            <a:ext cx="3573016" cy="3573016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467544" y="3415889"/>
            <a:ext cx="2374660" cy="224535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1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275856" y="4365104"/>
            <a:ext cx="2374660" cy="224535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3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6372200" y="2708920"/>
            <a:ext cx="2374660" cy="224535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2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7" name="Месяц 6">
            <a:hlinkClick r:id="rId6" action="ppaction://hlinksldjump"/>
          </p:cNvPr>
          <p:cNvSpPr/>
          <p:nvPr/>
        </p:nvSpPr>
        <p:spPr>
          <a:xfrm>
            <a:off x="7971183" y="5661247"/>
            <a:ext cx="684878" cy="949215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9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99187" cy="882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06034"/>
            <a:ext cx="899187" cy="882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18" y="1869803"/>
            <a:ext cx="899187" cy="882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054"/>
            <a:ext cx="899187" cy="882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52" y="492538"/>
            <a:ext cx="899187" cy="88203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047414" y="5604614"/>
            <a:ext cx="1152128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3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45329" y="5604614"/>
            <a:ext cx="1152128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11960" y="5618469"/>
            <a:ext cx="1152128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8270645" y="6008954"/>
            <a:ext cx="667606" cy="667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9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53935"/>
            <a:ext cx="2952328" cy="3087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8658"/>
            <a:ext cx="1547664" cy="1701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99663"/>
            <a:ext cx="2057578" cy="2161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39394"/>
            <a:ext cx="1777697" cy="1530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CFFE7"/>
              </a:clrFrom>
              <a:clrTo>
                <a:srgbClr val="FCFF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90" y="5223462"/>
            <a:ext cx="2184756" cy="1716900"/>
          </a:xfrm>
          <a:prstGeom prst="rect">
            <a:avLst/>
          </a:prstGeom>
        </p:spPr>
      </p:pic>
      <p:sp>
        <p:nvSpPr>
          <p:cNvPr id="2" name="Стрелка вниз 1">
            <a:hlinkClick r:id="rId8" action="ppaction://hlinksldjump"/>
          </p:cNvPr>
          <p:cNvSpPr/>
          <p:nvPr/>
        </p:nvSpPr>
        <p:spPr>
          <a:xfrm rot="16200000">
            <a:off x="8635311" y="6226289"/>
            <a:ext cx="576064" cy="441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47066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0399 -0.302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21528 -0.2622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-13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8503"/>
            <a:ext cx="2889595" cy="195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63" y="3717032"/>
            <a:ext cx="2802575" cy="22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55324"/>
            <a:ext cx="2121222" cy="260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5" y="-24586"/>
            <a:ext cx="2399991" cy="245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861047"/>
            <a:ext cx="3819417" cy="262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27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6" y="0"/>
            <a:ext cx="9179915" cy="6857999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17" y="1628800"/>
            <a:ext cx="3888448" cy="3888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8" y="719110"/>
            <a:ext cx="2583956" cy="3618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7" y="4419014"/>
            <a:ext cx="1935885" cy="2024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10" y="4419014"/>
            <a:ext cx="2073600" cy="21684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4" y="902133"/>
            <a:ext cx="726667" cy="726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43" y="800028"/>
            <a:ext cx="2583956" cy="36189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668" y="1844824"/>
            <a:ext cx="922385" cy="10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83" y="631493"/>
            <a:ext cx="922385" cy="10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25" y="870542"/>
            <a:ext cx="922385" cy="10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43" y="1697705"/>
            <a:ext cx="922385" cy="10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12" y="2014595"/>
            <a:ext cx="726667" cy="726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1" y="507208"/>
            <a:ext cx="726667" cy="726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82" y="2014596"/>
            <a:ext cx="726667" cy="7266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62761"/>
            <a:ext cx="726667" cy="7266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4" y="1883256"/>
            <a:ext cx="726667" cy="7266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1258701"/>
            <a:ext cx="726667" cy="726667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614" y="1180377"/>
            <a:ext cx="922385" cy="10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28" y="1789428"/>
            <a:ext cx="922385" cy="10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92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6614 0.6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315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01337 0.68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0441 0.567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28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-0.14219 0.596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18" y="298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3195 0.447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22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05087 0.620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31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07257 0.4898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244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02674 0.6453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322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0.10139 0.575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2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18</cp:revision>
  <dcterms:created xsi:type="dcterms:W3CDTF">2020-12-05T15:46:50Z</dcterms:created>
  <dcterms:modified xsi:type="dcterms:W3CDTF">2020-12-06T12:36:44Z</dcterms:modified>
</cp:coreProperties>
</file>