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5E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542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48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81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554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46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385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38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20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5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31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BA990-7890-4F62-BD9B-6DDBE13E786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F7314-BA77-4AC5-8FD6-41E7DC70C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02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slide" Target="slide7.xml"/><Relationship Id="rId7" Type="http://schemas.openxmlformats.org/officeDocument/2006/relationships/image" Target="../media/image2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0" y="1340767"/>
            <a:ext cx="9147270" cy="552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80528" y="18047"/>
            <a:ext cx="97210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Мультимедийные дидактические игры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5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4664"/>
            <a:ext cx="3573016" cy="3573016"/>
          </a:xfrm>
          <a:prstGeom prst="rect">
            <a:avLst/>
          </a:prstGeom>
        </p:spPr>
      </p:pic>
      <p:sp>
        <p:nvSpPr>
          <p:cNvPr id="4" name="5-конечная звезда 3"/>
          <p:cNvSpPr/>
          <p:nvPr/>
        </p:nvSpPr>
        <p:spPr>
          <a:xfrm>
            <a:off x="467544" y="3415889"/>
            <a:ext cx="2374660" cy="224535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275856" y="4365104"/>
            <a:ext cx="2374660" cy="224535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3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6372200" y="2708920"/>
            <a:ext cx="2374660" cy="224535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2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7" name="Месяц 6">
            <a:hlinkClick r:id="rId6" action="ppaction://hlinksldjump"/>
          </p:cNvPr>
          <p:cNvSpPr/>
          <p:nvPr/>
        </p:nvSpPr>
        <p:spPr>
          <a:xfrm>
            <a:off x="7971183" y="5661247"/>
            <a:ext cx="684878" cy="949215"/>
          </a:xfrm>
          <a:prstGeom prst="mo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97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899187" cy="8820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706034"/>
            <a:ext cx="899187" cy="8820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018" y="1869803"/>
            <a:ext cx="899187" cy="8820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8054"/>
            <a:ext cx="899187" cy="8820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52" y="492538"/>
            <a:ext cx="899187" cy="882036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1047414" y="5604614"/>
            <a:ext cx="1152128" cy="11521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3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645329" y="5604614"/>
            <a:ext cx="1152128" cy="11521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5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211960" y="5618469"/>
            <a:ext cx="1152128" cy="11521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4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2" name="Овал 11">
            <a:hlinkClick r:id="rId4" action="ppaction://hlinksldjump"/>
          </p:cNvPr>
          <p:cNvSpPr/>
          <p:nvPr/>
        </p:nvSpPr>
        <p:spPr>
          <a:xfrm>
            <a:off x="8270645" y="6008954"/>
            <a:ext cx="667606" cy="6676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89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153935"/>
            <a:ext cx="2952328" cy="30874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8658"/>
            <a:ext cx="1547664" cy="1701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599663"/>
            <a:ext cx="2057578" cy="21612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039394"/>
            <a:ext cx="1777697" cy="15305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clrChange>
              <a:clrFrom>
                <a:srgbClr val="FCFFE7"/>
              </a:clrFrom>
              <a:clrTo>
                <a:srgbClr val="FCFF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690" y="5223462"/>
            <a:ext cx="2184756" cy="1716900"/>
          </a:xfrm>
          <a:prstGeom prst="rect">
            <a:avLst/>
          </a:prstGeom>
        </p:spPr>
      </p:pic>
      <p:sp>
        <p:nvSpPr>
          <p:cNvPr id="2" name="Стрелка вниз 1">
            <a:hlinkClick r:id="rId8" action="ppaction://hlinksldjump"/>
          </p:cNvPr>
          <p:cNvSpPr/>
          <p:nvPr/>
        </p:nvSpPr>
        <p:spPr>
          <a:xfrm rot="16200000">
            <a:off x="8635311" y="6226289"/>
            <a:ext cx="576064" cy="441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52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L 0.47066 -0.2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24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00399 -0.3027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-15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-0.21528 -0.2622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64" y="-1312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08503"/>
            <a:ext cx="2889595" cy="195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663" y="3717032"/>
            <a:ext cx="2802575" cy="220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255324"/>
            <a:ext cx="2121222" cy="2605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5" y="-24586"/>
            <a:ext cx="2399991" cy="245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861047"/>
            <a:ext cx="3819417" cy="2625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27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16" y="0"/>
            <a:ext cx="9179915" cy="6857999"/>
          </a:xfrm>
          <a:prstGeom prst="rect">
            <a:avLst/>
          </a:prstGeom>
        </p:spPr>
      </p:pic>
      <p:pic>
        <p:nvPicPr>
          <p:cNvPr id="4" name="Рисунок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17" y="1628800"/>
            <a:ext cx="3888448" cy="3888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8" y="719110"/>
            <a:ext cx="2583956" cy="36189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7" y="4419014"/>
            <a:ext cx="1935885" cy="20244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10" y="4419014"/>
            <a:ext cx="2073600" cy="21684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74" y="902133"/>
            <a:ext cx="726667" cy="7266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043" y="800028"/>
            <a:ext cx="2583956" cy="361898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668" y="1844824"/>
            <a:ext cx="922385" cy="106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683" y="631493"/>
            <a:ext cx="922385" cy="106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825" y="870542"/>
            <a:ext cx="922385" cy="106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043" y="1697705"/>
            <a:ext cx="922385" cy="106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512" y="2014595"/>
            <a:ext cx="726667" cy="7266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141" y="507208"/>
            <a:ext cx="726667" cy="7266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482" y="2014596"/>
            <a:ext cx="726667" cy="72666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062761"/>
            <a:ext cx="726667" cy="72666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74" y="1883256"/>
            <a:ext cx="726667" cy="7266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809" y="1258701"/>
            <a:ext cx="726667" cy="726667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614" y="1180377"/>
            <a:ext cx="922385" cy="106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828" y="1789428"/>
            <a:ext cx="922385" cy="106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92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0.06614 0.630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9" y="3152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85185E-6 L -0.01337 0.688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7" y="3439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07407E-6 L -0.0441 0.5678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5" y="2838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-0.14219 0.5965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18" y="2981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-0.03195 0.4472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" y="2236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0.05087 0.6208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3104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8148E-6 L 0.07257 0.4898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" y="2449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-0.02674 0.6453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7" y="3226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L -0.10139 0.5756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9" y="2877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64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9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18</cp:revision>
  <dcterms:created xsi:type="dcterms:W3CDTF">2020-12-05T15:46:50Z</dcterms:created>
  <dcterms:modified xsi:type="dcterms:W3CDTF">2020-12-06T12:36:44Z</dcterms:modified>
</cp:coreProperties>
</file>