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6B22"/>
    <a:srgbClr val="D5842B"/>
    <a:srgbClr val="9D611F"/>
    <a:srgbClr val="E6B47E"/>
    <a:srgbClr val="714D19"/>
    <a:srgbClr val="855B1D"/>
    <a:srgbClr val="B07826"/>
    <a:srgbClr val="D39131"/>
    <a:srgbClr val="8D1F09"/>
    <a:srgbClr val="B92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95846FF-7437-4FB9-9A78-F46828646B3F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1F78801-AB3D-418D-913B-E44AFEF4043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6FF-7437-4FB9-9A78-F46828646B3F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8801-AB3D-418D-913B-E44AFEF40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6FF-7437-4FB9-9A78-F46828646B3F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8801-AB3D-418D-913B-E44AFEF40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6FF-7437-4FB9-9A78-F46828646B3F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8801-AB3D-418D-913B-E44AFEF40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6FF-7437-4FB9-9A78-F46828646B3F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8801-AB3D-418D-913B-E44AFEF40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6FF-7437-4FB9-9A78-F46828646B3F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8801-AB3D-418D-913B-E44AFEF404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6FF-7437-4FB9-9A78-F46828646B3F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8801-AB3D-418D-913B-E44AFEF40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6FF-7437-4FB9-9A78-F46828646B3F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8801-AB3D-418D-913B-E44AFEF40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6FF-7437-4FB9-9A78-F46828646B3F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8801-AB3D-418D-913B-E44AFEF40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6FF-7437-4FB9-9A78-F46828646B3F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8801-AB3D-418D-913B-E44AFEF4043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6FF-7437-4FB9-9A78-F46828646B3F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8801-AB3D-418D-913B-E44AFEF40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95846FF-7437-4FB9-9A78-F46828646B3F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1F78801-AB3D-418D-913B-E44AFEF404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image" Target="../media/image8.jpeg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4.gif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92006"/>
            <a:ext cx="7337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 детский сад №7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3078" y="903040"/>
            <a:ext cx="61344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развитию речи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к школе группе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«Буквы и звуки»</a:t>
            </a:r>
            <a:endParaRPr lang="ru-RU" sz="28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ds02.infourok.ru/uploads/ex/024f/0004962e-b6d763d3/img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27" y="2924944"/>
            <a:ext cx="349073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11960" y="5437707"/>
            <a:ext cx="459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Салова Елена Викторовна, воспитатель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5279" y="6160920"/>
            <a:ext cx="1750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Екатеринбург, 2018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9781" y="-99392"/>
            <a:ext cx="3505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Копилка звуков</a:t>
            </a:r>
            <a:endParaRPr lang="ru-RU" sz="36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syromono.info/images/gift-clipart-open-gift-1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6"/>
          <a:stretch/>
        </p:blipFill>
        <p:spPr bwMode="auto">
          <a:xfrm>
            <a:off x="1428419" y="1412776"/>
            <a:ext cx="627866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8FEE~1\AppData\Local\Temp\Rar$DR03.928\Русский алфавит 3d\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200"/>
            <a:ext cx="1057300" cy="10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8FEE~1\AppData\Local\Temp\Rar$DR44.632\Русский алфавит 3d\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17232"/>
            <a:ext cx="841276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8FEE~1\AppData\Local\Temp\Rar$DR91.632\Русский алфавит 3d\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445224"/>
            <a:ext cx="841276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8FEE~1\AppData\Local\Temp\Rar$DR63.632\Русский алфавит 3d\г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02" y="5553236"/>
            <a:ext cx="769268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8FEE~1\AppData\Local\Temp\Rar$DR80.632\Русский алфавит 3d\д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841276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8FEE~1\AppData\Local\Temp\Rar$DR51.632\Русский алфавит 3d\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33" y="2813246"/>
            <a:ext cx="769268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8FEE~1\AppData\Local\Temp\Rar$DR75.632\Русский алфавит 3d\ж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2" y="4099892"/>
            <a:ext cx="708670" cy="7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8FEE~1\AppData\Local\Temp\Rar$DR62.632\Русский алфавит 3d\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6" y="2464616"/>
            <a:ext cx="697260" cy="69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8FEE~1\AppData\Local\Temp\Rar$DR36.632\Русский алфавит 3d\и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5" y="1268760"/>
            <a:ext cx="913284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8FEE~1\AppData\Local\Temp\Rar$DR64.632\Русский алфавит 3d\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1500"/>
            <a:ext cx="841276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8FEE~1\AppData\Local\Temp\Rar$DR00.632\Русский алфавит 3d\к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39" y="1256371"/>
            <a:ext cx="697260" cy="69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8FEE~1\AppData\Local\Temp\Rar$DR21.632\Русский алфавит 3d\л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9276"/>
            <a:ext cx="600658" cy="6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8FEE~1\AppData\Local\Temp\Rar$DR05.632\Русский алфавит 3d\м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79" y="3967286"/>
            <a:ext cx="841276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8FEE~1\AppData\Local\Temp\Rar$DR75.633\Русский алфавит 3d\н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375" y="571500"/>
            <a:ext cx="841276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8FEE~1\AppData\Local\Temp\Rar$DR99.632\Русский алфавит 3d\о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46" y="1500849"/>
            <a:ext cx="667052" cy="6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8FEE~1\AppData\Local\Temp\Rar$DR60.632\Русский алфавит 3d\п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5" y="5757850"/>
            <a:ext cx="769268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8FEE~1\AppData\Local\Temp\Rar$DR20.632\Русский алфавит 3d\р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400" y="703127"/>
            <a:ext cx="553244" cy="5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8FEE~1\AppData\Local\Temp\Rar$DR20.633\Русский алфавит 3d\с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17" y="5663062"/>
            <a:ext cx="841276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C:\Users\8FEE~1\AppData\Local\Temp\Rar$DR14.632\Русский алфавит 3d\т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3" y="546939"/>
            <a:ext cx="697260" cy="69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:\Users\8FEE~1\AppData\Local\Temp\Rar$DR51.633\Русский алфавит 3d\у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11" y="3161876"/>
            <a:ext cx="841276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C:\Users\8FEE~1\AppData\Local\Temp\Rar$DR21.633\Русский алфавит 3d\ф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07" y="1412776"/>
            <a:ext cx="722210" cy="72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:\Users\8FEE~1\AppData\Local\Temp\Rar$DR06.632\Русский алфавит 3d\х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12" y="4357073"/>
            <a:ext cx="733264" cy="7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C:\Users\8FEE~1\AppData\Local\Temp\Rar$DR67.632\Русский алфавит 3d\ц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99" y="590891"/>
            <a:ext cx="841276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:\Users\8FEE~1\AppData\Local\Temp\Rar$DR42.632\Русский алфавит 3d\ч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46" y="4941208"/>
            <a:ext cx="841276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C:\Users\8FEE~1\AppData\Local\Temp\Rar$DR33.632\Русский алфавит 3d\ш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70194"/>
            <a:ext cx="841276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C:\Users\8FEE~1\AppData\Local\Temp\Rar$DR12.632\Русский алфавит 3d\щ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60" y="4808562"/>
            <a:ext cx="841276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C:\Users\8FEE~1\AppData\Local\Temp\Rar$DR05.633\Русский алфавит 3d\ъ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17" y="834573"/>
            <a:ext cx="733264" cy="7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C:\Users\8FEE~1\AppData\Local\Temp\Rar$DR42.336\Русский алфавит 3d\ы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38" y="5301208"/>
            <a:ext cx="636662" cy="6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Users\8FEE~1\AppData\Local\Temp\Rar$DR77.336\Русский алфавит 3d\ь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6" y="2258945"/>
            <a:ext cx="733264" cy="7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C:\Users\8FEE~1\AppData\Local\Temp\Rar$DR61.336\Русский алфавит 3d\э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" y="3555428"/>
            <a:ext cx="568033" cy="5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C:\Users\8FEE~1\AppData\Local\Temp\Rar$DR95.336\Русский алфавит 3d\ю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95" y="5865862"/>
            <a:ext cx="595668" cy="5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C:\Users\8FEE~1\AppData\Local\Temp\Rar$DR80.336\Русский алфавит 3d\я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57" y="2049349"/>
            <a:ext cx="420638" cy="42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-0.0495 C -0.05156 -0.06061 -0.05504 -0.07078 -0.05886 -0.08166 C -0.0592 -0.0842 -0.05938 -0.08674 -0.06007 -0.08906 C -0.06059 -0.09068 -0.06181 -0.09183 -0.06216 -0.09345 C -0.06563 -0.1071 -0.06702 -0.11682 -0.07205 -0.13 C -0.07448 -0.13648 -0.07448 -0.14296 -0.07761 -0.14897 C -0.07934 -0.16146 -0.08507 -0.18089 -0.09184 -0.18991 C -0.09375 -0.19963 -0.09445 -0.20865 -0.0974 -0.2179 C -0.09913 -0.22322 -0.10295 -0.23386 -0.10295 -0.23363 C -0.10452 -0.25515 -0.10608 -0.28129 -0.11493 -0.29979 C -0.1165 -0.30719 -0.11858 -0.31205 -0.12049 -0.31876 C -0.1217 -0.33079 -0.12275 -0.34582 -0.12813 -0.35554 C -0.13073 -0.37381 -0.14636 -0.39463 -0.15452 -0.40967 C -0.15834 -0.41661 -0.15729 -0.41892 -0.16337 -0.42285 C -0.16893 -0.43465 -0.18872 -0.44043 -0.19844 -0.44182 C -0.20608 -0.44691 -0.21528 -0.44992 -0.22379 -0.452 C -0.2441 -0.45038 -0.23733 -0.45478 -0.24462 -0.44043 C -0.24497 -0.43696 -0.24514 -0.43349 -0.24566 -0.43002 C -0.24584 -0.42841 -0.24688 -0.42563 -0.24688 -0.4254 L -0.23802 -0.42725 L -0.24462 -0.42864 " pathEditMode="relative" rAng="0" ptsTypes="ffffffffffffffffffAAA">
                                      <p:cBhvr>
                                        <p:cTn id="6" dur="4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202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731 C -0.00902 -0.11705 -0.00902 -0.16077 -0.00833 -0.20472 C -0.00798 -0.22855 -0.00902 -0.22346 -0.00607 -0.23548 C -0.00468 -0.27088 -0.00104 -0.30928 0.00938 -0.34235 C 0.01025 -0.35022 0.01216 -0.35693 0.01372 -0.36433 C 0.01441 -0.36734 0.0158 -0.37312 0.0158 -0.37312 C 0.01737 -0.38584 0.02118 -0.39602 0.02362 -0.40828 C 0.02691 -0.42471 0.0323 -0.43974 0.04341 -0.44923 C 0.04827 -0.45963 0.05608 -0.44969 0.0632 -0.44784 C 0.05712 -0.44529 0.05417 -0.44969 0.05 -0.45524 C 0.04775 -0.46334 0.05052 -0.45686 0.04445 -0.46241 C 0.04046 -0.46611 0.03889 -0.47189 0.03455 -0.4756 C 0.03594 -0.5022 0.03073 -0.4948 0.05209 -0.4948 L 0.04445 -0.4948 " pathEditMode="relative" ptsTypes="ffffffffffffAA">
                                      <p:cBhvr>
                                        <p:cTn id="8" dur="4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10062 C 0.01284 -0.10571 0.0151 -0.11011 0.01597 -0.11543 C 0.01805 -0.12653 0.02031 -0.13833 0.02361 -0.14897 C 0.02534 -0.16123 0.02743 -0.16886 0.03125 -0.17974 C 0.03246 -0.18922 0.03264 -0.19801 0.0368 -0.20611 C 0.03802 -0.21721 0.04184 -0.226 0.04444 -0.23687 C 0.04583 -0.25145 0.04705 -0.26856 0.0533 -0.28082 C 0.05468 -0.28892 0.05764 -0.29702 0.06093 -0.30419 C 0.06475 -0.32801 0.07534 -0.34883 0.08194 -0.3715 C 0.08507 -0.38237 0.08698 -0.39463 0.09062 -0.40527 C 0.09583 -0.42054 0.1026 -0.43581 0.10833 -0.45061 C 0.10972 -0.45871 0.1125 -0.46704 0.11597 -0.47398 C 0.11753 -0.48323 0.12257 -0.49271 0.12691 -0.50035 C 0.12847 -0.50659 0.13316 -0.51076 0.1368 -0.51515 C 0.14496 -0.52487 0.15468 -0.53805 0.16545 -0.54129 C 0.17587 -0.5325 0.18784 -0.51006 0.19288 -0.49456 C 0.1967 -0.483 0.19861 -0.46889 0.20382 -0.45801 C 0.20538 -0.44714 0.20503 -0.45223 0.20503 -0.44321 " pathEditMode="relative" ptsTypes="fffffffffffffffffA">
                                      <p:cBhvr>
                                        <p:cTn id="10" dur="4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8 -0.09068 C -0.02483 -0.10664 -0.02535 -0.13023 -0.03038 -0.14619 C -0.03229 -0.15221 -0.03542 -0.15753 -0.03698 -0.16378 C -0.03941 -0.17418 -0.04236 -0.18506 -0.0467 -0.19454 C -0.05243 -0.20726 -0.0592 -0.21767 -0.06545 -0.2297 C -0.07187 -0.24196 -0.07708 -0.25607 -0.0842 -0.26764 C -0.08646 -0.27134 -0.0901 -0.27365 -0.09184 -0.27805 C -0.09635 -0.28985 -0.10625 -0.29864 -0.11267 -0.30881 C -0.11667 -0.31529 -0.11979 -0.3213 -0.12483 -0.32639 C -0.13507 -0.34837 -0.14844 -0.36664 -0.16215 -0.38492 C -0.17969 -0.40828 -0.15868 -0.37405 -0.17431 -0.39672 C -0.18698 -0.41476 -0.17726 -0.40527 -0.18524 -0.41268 C -0.18819 -0.42031 -0.19167 -0.41985 -0.19618 -0.42586 C -0.20434 -0.43673 -0.21285 -0.44923 -0.22257 -0.45802 C -0.22795 -0.46287 -0.23976 -0.46866 -0.24462 -0.4756 C -0.24983 -0.48277 -0.25521 -0.48693 -0.26215 -0.4904 C -0.26875 -0.50335 -0.28437 -0.50659 -0.29514 -0.50937 C -0.29931 -0.50127 -0.29844 -0.49248 -0.29844 -0.483 " pathEditMode="relative" ptsTypes="fffffffffffffffffA">
                                      <p:cBhvr>
                                        <p:cTn id="12" dur="4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3 -0.00116 C 0.08871 0.00138 0.1158 0.00763 0.1434 0.01202 C 0.16545 0.02197 0.17899 0.0421 0.19722 0.05898 C 0.20468 0.06592 0.20486 0.065 0.21041 0.07356 C 0.21354 0.07818 0.21927 0.08813 0.21927 0.08813 C 0.22274 0.10039 0.22725 0.11219 0.23021 0.12491 C 0.23125 0.13925 0.23281 0.16562 0.23906 0.17765 C 0.24027 0.18575 0.24184 0.19361 0.24444 0.20101 L 0.23576 0.18644 " pathEditMode="relative" ptsTypes="fffffffAA">
                                      <p:cBhvr>
                                        <p:cTn id="14" dur="4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4 -0.06755 C 0.07031 -0.0761 0.07049 -0.08651 0.07517 -0.09554 C 0.08073 -0.10618 0.08698 -0.11728 0.09288 -0.12769 C 0.09757 -0.13602 0.10747 -0.14666 0.11372 -0.15244 C 0.13108 -0.1684 0.14827 -0.18922 0.16979 -0.195 C 0.18559 -0.19917 0.20538 -0.1987 0.22031 -0.1994 C 0.24271 -0.20657 0.26511 -0.18621 0.28403 -0.17303 C 0.29028 -0.16863 0.29236 -0.1566 0.29618 -0.14966 C 0.29861 -0.14527 0.30382 -0.13648 0.30382 -0.13648 C 0.30556 -0.12931 0.30695 -0.12653 0.31146 -0.12191 C 0.31372 -0.11612 0.31649 -0.11242 0.3191 -0.1071 C 0.31875 -0.10525 0.31927 -0.10247 0.31806 -0.10132 C 0.31719 -0.10039 0.3158 -0.10201 0.31476 -0.10271 C 0.30781 -0.1078 0.30816 -0.10525 0.30816 -0.11011 L 0.30608 -0.09831 " pathEditMode="relative" ptsTypes="fffffffffffffAA">
                                      <p:cBhvr>
                                        <p:cTn id="16" dur="4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13 -0.0546 C 0.05747 -0.06223 0.06354 -0.08976 0.06684 -0.10155 C 0.06875 -0.10826 0.07222 -0.11404 0.07448 -0.12052 C 0.07761 -0.12954 0.07865 -0.13648 0.08108 -0.14689 C 0.08386 -0.15915 0.0908 -0.17072 0.09531 -0.18205 C 0.10087 -0.19616 0.10538 -0.21143 0.11406 -0.223 C 0.11667 -0.2341 0.13021 -0.24752 0.13594 -0.25515 C 0.14393 -0.26579 0.15122 -0.27921 0.15903 -0.29031 C 0.16354 -0.29679 0.1665 -0.30488 0.17118 -0.3109 C 0.18299 -0.3257 0.19913 -0.33958 0.21181 -0.35323 C 0.21719 -0.35901 0.22431 -0.3611 0.23056 -0.36503 C 0.24497 -0.37428 0.25955 -0.38099 0.27448 -0.38839 C 0.30347 -0.4025 0.33472 -0.41522 0.36563 -0.41777 C 0.38906 -0.42355 0.40261 -0.39464 0.41406 -0.37243 C 0.42066 -0.34467 0.42292 -0.31969 0.42292 -0.29031 " pathEditMode="relative" ptsTypes="ffffffffffffffA">
                                      <p:cBhvr>
                                        <p:cTn id="18" dur="4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7 -0.05274 C -0.04323 -0.05575 -0.04652 -0.05806 -0.04896 -0.06153 C -0.05642 -0.0724 -0.05833 -0.08883 -0.06441 -0.10086 C -0.06788 -0.12052 -0.08107 -0.1307 -0.09409 -0.13764 C -0.12274 -0.1529 -0.15034 -0.1573 -0.1809 -0.15961 C -0.21024 -0.15845 -0.23871 -0.16377 -0.25677 -0.12885 C -0.25642 -0.12144 -0.25677 -0.11404 -0.25555 -0.10687 C -0.25521 -0.10525 -0.25312 -0.10525 -0.25225 -0.10386 C -0.24618 -0.09368 -0.25746 -0.10525 -0.24791 -0.09646 C -0.23958 -0.08004 -0.23732 -0.0687 -0.23246 -0.05112 C -0.23073 -0.03123 -0.23246 -0.04603 -0.23038 -0.03516 C -0.23003 -0.03308 -0.22986 -0.031 -0.22934 -0.02915 C -0.22882 -0.02753 -0.22708 -0.02475 -0.22708 -0.02475 L -0.22604 -0.03655 " pathEditMode="relative" ptsTypes="ffffffffffffAA">
                                      <p:cBhvr>
                                        <p:cTn id="20" dur="4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08675E-6 C 0.01007 -0.00093 0.01441 -0.00232 0.02309 -0.0044 C 0.0382 -0.0125 0.05417 -0.02268 0.07032 -0.02638 C 0.09757 -0.03263 0.12622 -0.03101 0.15382 -0.03355 C 0.18316 -0.03263 0.2125 -0.03239 0.24184 -0.03077 C 0.25261 -0.03008 0.26945 -0.02592 0.27813 -0.0162 C 0.29167 -0.00117 0.30625 0.03029 0.31094 0.05273 C 0.31667 0.0798 0.31684 0.10964 0.32309 0.13624 C 0.32275 0.14896 0.32275 0.16145 0.32205 0.17418 C 0.3217 0.17973 0.31771 0.1862 0.3165 0.19176 C 0.31997 0.19499 0.32292 0.19893 0.32639 0.20217 C 0.33143 0.19754 0.32986 0.19176 0.33195 0.18458 C 0.33299 0.17487 0.3349 0.16585 0.33733 0.1566 C 0.33854 0.15174 0.34288 0.14341 0.34288 0.14341 C 0.34445 0.1367 0.34479 0.13346 0.35052 0.13624 C 0.35087 0.13763 0.35174 0.14063 0.35174 0.14063 " pathEditMode="relative" ptsTypes="fffffffffffffffA">
                                      <p:cBhvr>
                                        <p:cTn id="22" dur="4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-0.00694 C -0.06753 -0.0044 -0.08333 0.00092 -0.09948 0.00485 C -0.10937 0.01295 -0.10503 0.0104 -0.11163 0.01364 C -0.11927 0.02382 -0.12916 0.03122 -0.1368 0.0414 C -0.14948 0.05829 -0.16059 0.07633 -0.16979 0.09692 C -0.17083 0.09923 -0.17291 0.10062 -0.17413 0.10293 C -0.18211 0.1182 -0.17899 0.11311 -0.18298 0.12491 C -0.18524 0.13139 -0.19184 0.14249 -0.19184 0.14249 C -0.19375 0.15313 -0.19826 0.15938 -0.20173 0.16886 C -0.20833 0.18644 -0.21024 0.20564 -0.21927 0.22137 C -0.22083 0.22808 -0.22135 0.23178 -0.22465 0.23756 C -0.22586 0.2452 -0.22691 0.25167 -0.23021 0.25815 C -0.23211 0.26578 -0.2335 0.2718 -0.2335 0.28013 " pathEditMode="relative" ptsTypes="ffffffffffffA">
                                      <p:cBhvr>
                                        <p:cTn id="24" dur="4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0.00485 C -0.0717 0.00578 -0.09774 0.00624 -0.12378 0.00763 C -0.14618 0.00879 -0.1684 0.01434 -0.1908 0.01642 C -0.20729 0.01943 -0.22361 0.02105 -0.24028 0.02243 C -0.25191 0.02521 -0.26371 0.02613 -0.27535 0.0296 C -0.30642 0.03909 -0.33628 0.05389 -0.36667 0.06638 C -0.38646 0.07448 -0.40642 0.08142 -0.42604 0.08975 C -0.43785 0.09484 -0.44913 0.10039 -0.46111 0.10432 C -0.46892 0.11149 -0.47083 0.11149 -0.47864 0.1219 C -0.47986 0.12352 -0.48003 0.12583 -0.4809 0.12768 C -0.48437 0.13486 -0.48802 0.14295 -0.49184 0.14966 C -0.4934 0.15729 -0.49739 0.16192 -0.49739 0.17025 " pathEditMode="relative" ptsTypes="fffffffffffA">
                                      <p:cBhvr>
                                        <p:cTn id="26" dur="4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3 0.00069 C -0.06059 0.00254 -0.05538 0.00278 -0.06788 0.0081 C -0.07256 0.01272 -0.07604 0.01851 -0.0809 0.02267 C -0.08958 0.03863 -0.09618 0.05436 -0.10191 0.0724 C -0.10677 0.12052 -0.10295 0.07934 -0.10295 0.19685 " pathEditMode="relative" ptsTypes="ffffA">
                                      <p:cBhvr>
                                        <p:cTn id="28" dur="4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2 -0.06685 C -0.04548 -0.07425 -0.05121 -0.08281 -0.0592 -0.09021 C -0.06197 -0.09299 -0.06527 -0.09461 -0.06805 -0.09762 C -0.07725 -0.10756 -0.07378 -0.10664 -0.08125 -0.11658 C -0.08333 -0.11936 -0.08611 -0.12098 -0.08784 -0.12399 C -0.10034 -0.14481 -0.08923 -0.13393 -0.09774 -0.14157 C -0.10243 -0.15151 -0.09652 -0.14018 -0.10434 -0.15036 C -0.11093 -0.15892 -0.11631 -0.16956 -0.12413 -0.17673 C -0.1302 -0.18228 -0.13628 -0.18783 -0.1427 -0.19269 C -0.146 -0.19523 -0.14947 -0.19732 -0.1526 -0.20009 C -0.18541 -0.22831 -0.2243 -0.24265 -0.2625 -0.25283 C -0.27621 -0.25653 -0.29392 -0.25723 -0.30763 -0.26301 C -0.31388 -0.26047 -0.31562 -0.25399 -0.31961 -0.24844 C -0.32482 -0.24127 -0.3217 -0.25052 -0.32621 -0.23965 C -0.33489 -0.21906 -0.32343 -0.24196 -0.33072 -0.22785 C -0.33177 -0.22022 -0.33177 -0.22322 -0.33177 -0.21906 " pathEditMode="relative" ptsTypes="fffffffffffffffA">
                                      <p:cBhvr>
                                        <p:cTn id="30" dur="4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02013 C 0.06823 -0.01735 0.05868 -0.02059 0.06892 -0.01573 C 0.07326 -0.01365 0.08212 -0.00995 0.08212 -0.00995 C 0.08976 -0.00301 0.08646 -0.00579 0.09201 -0.00116 C 0.09479 0.00115 0.09982 0.00624 0.09982 0.00624 C 0.10278 0.01249 0.11076 0.02243 0.11076 0.02243 C 0.11215 0.02845 0.12257 0.0414 0.12726 0.0458 C 0.12916 0.05227 0.1309 0.05759 0.13385 0.06338 C 0.13524 0.06916 0.1368 0.07425 0.13923 0.07934 C 0.1401 0.09067 0.1408 0.10548 0.14375 0.11612 C 0.14601 0.14133 0.14913 0.16863 0.14149 0.19222 C 0.14028 0.19592 0.1408 0.20032 0.13923 0.20379 C 0.13594 0.2105 0.12864 0.21605 0.12396 0.22137 C 0.11927 0.22669 0.11423 0.2334 0.10851 0.23617 C 0.09618 0.24843 0.08003 0.2563 0.06458 0.25954 C 0.03403 0.25861 0.02639 0.25792 0.00312 0.25375 C -0.00504 0.24982 -0.01354 0.25375 -0.02222 0.25375 " pathEditMode="relative" ptsTypes="ffffffffffffffffA">
                                      <p:cBhvr>
                                        <p:cTn id="32" dur="4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-0.02267 C -0.06094 -0.02059 -0.06528 -0.01735 -0.07119 -0.01527 C -0.07674 -0.01041 -0.08507 -0.00694 -0.08976 -0.0007 C -0.09705 0.00902 -0.10139 0.0192 -0.10521 0.03146 C -0.1066 0.0414 -0.10747 0.05389 -0.11181 0.06222 C -0.11511 0.07656 -0.11667 0.09299 -0.12171 0.10617 C -0.12275 0.11404 -0.12275 0.11103 -0.12275 0.11496 " pathEditMode="relative" ptsTypes="ffffffA">
                                      <p:cBhvr>
                                        <p:cTn id="34" dur="4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8975 C 0.00313 -0.1182 0.0059 -0.14342 0.0099 -0.17164 C 0.01146 -0.18228 0.01268 -0.19315 0.01424 -0.20379 C 0.01493 -0.20911 0.01649 -0.21999 0.01649 -0.21999 C 0.0184 -0.24983 0.02448 -0.27828 0.03177 -0.30627 C 0.03629 -0.32362 0.03715 -0.3412 0.04063 -0.35901 C 0.04358 -0.39625 0.04531 -0.43511 0.0559 -0.47027 C 0.06771 -0.5096 0.09445 -0.5598 0.12083 -0.58316 C 0.12413 -0.58617 0.12726 -0.58917 0.13073 -0.59195 C 0.13403 -0.59449 0.1375 -0.59634 0.14063 -0.59912 C 0.15035 -0.60745 0.16094 -0.61925 0.1724 -0.62272 C 0.17882 -0.62711 0.18386 -0.62965 0.19097 -0.63151 C 0.19896 -0.63544 0.20573 -0.63613 0.21406 -0.63729 C 0.22604 -0.64238 0.23177 -0.6359 0.24063 -0.6285 C 0.25313 -0.61809 0.26337 -0.60444 0.27465 -0.59195 C 0.27952 -0.58663 0.28802 -0.56997 0.2934 -0.56558 C 0.29531 -0.55748 0.3 -0.55355 0.3033 -0.54661 C 0.31233 -0.52787 0.30625 -0.53666 0.3132 -0.52741 C 0.31493 -0.5177 0.3224 -0.51099 0.32847 -0.50544 C 0.32986 -0.50058 0.32847 -0.50104 0.33073 -0.50104 " pathEditMode="relative" ptsTypes="fffffffffffffffffffA">
                                      <p:cBhvr>
                                        <p:cTn id="36" dur="4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8 0.00232 C -0.04253 -0.00601 -0.04496 -0.00855 -0.05277 -0.01249 C -0.0585 -0.02012 -0.06614 -0.01896 -0.07361 -0.02266 C -0.09444 -0.03307 -0.12222 -0.03307 -0.14392 -0.03446 C -0.16198 -0.0421 -0.19253 -0.02984 -0.20763 -0.01249 C -0.21371 -0.00555 -0.20833 -0.01017 -0.21545 -0.00069 C -0.22135 0.00718 -0.21875 -4.95952E-6 -0.22413 0.00949 C -0.22882 0.01782 -0.23298 0.02915 -0.23732 0.03748 C -0.2401 0.04303 -0.24166 0.05645 -0.24166 0.05645 C -0.24201 0.0613 -0.24079 0.06686 -0.24288 0.07102 C -0.24444 0.07426 -0.25329 0.06339 -0.25486 0.06223 C -0.25781 0.05645 -0.26267 0.05159 -0.26701 0.04766 C -0.27152 0.0391 -0.2835 0.02985 -0.29114 0.02707 C -0.29704 0.02221 -0.30208 0.01851 -0.30885 0.01689 C -0.31614 0.01273 -0.32309 0.0081 -0.33073 0.00509 C -0.34149 0.0007 -0.35277 -0.00046 -0.36371 -0.0037 C -0.36927 -0.00231 -0.37517 -0.00254 -0.3802 0.0007 C -0.38784 0.00533 -0.39826 0.02059 -0.40329 0.03008 C -0.40573 0.0347 -0.40642 0.04002 -0.40885 0.04465 C -0.41875 0.10225 -0.42239 0.16494 -0.40885 0.22184 C -0.41198 0.24891 -0.42882 0.25145 -0.44618 0.25561 C -0.45573 0.25515 -0.4651 0.254 -0.47465 0.254 C -0.47621 0.254 -0.47916 0.25561 -0.47916 0.25561 " pathEditMode="relative" ptsTypes="ffffffffffffffffffffffA">
                                      <p:cBhvr>
                                        <p:cTn id="38" dur="4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7379 C 0.01128 -0.08165 0.0191 -0.09021 0.02483 -0.09276 C 0.03003 -0.10363 0.0401 -0.10664 0.04566 -0.11635 C 0.04965 -0.12329 0.04722 -0.12144 0.05226 -0.12352 C 0.05365 -0.12561 0.05503 -0.12769 0.0566 -0.12954 C 0.05764 -0.13069 0.05903 -0.13116 0.0599 -0.13231 C 0.06094 -0.13347 0.06111 -0.13555 0.06215 -0.13671 C 0.06406 -0.13879 0.06684 -0.13902 0.06875 -0.1411 C 0.07326 -0.14573 0.07656 -0.15198 0.08194 -0.15429 C 0.08733 -0.15961 0.08958 -0.16678 0.09392 -0.17326 C 0.10208 -0.18552 0.10833 -0.19847 0.11701 -0.21004 C 0.12083 -0.21513 0.12396 -0.226 0.12691 -0.23201 C 0.12865 -0.23548 0.13246 -0.24219 0.13246 -0.24219 C 0.1342 -0.24959 0.13663 -0.25653 0.1401 -0.26278 C 0.14115 -0.26926 0.14184 -0.27319 0.14462 -0.27874 C 0.14549 -0.28915 0.14496 -0.29308 0.14896 -0.30072 C 0.14931 -0.30372 0.14931 -0.30673 0.15 -0.30951 C 0.15052 -0.31159 0.15191 -0.31321 0.15226 -0.31529 C 0.15295 -0.32015 0.15278 -0.32524 0.1533 -0.33009 C 0.15347 -0.33171 0.15399 -0.3331 0.15434 -0.33449 C 0.15608 -0.39186 0.16337 -0.45246 0.1533 -0.50867 C 0.15226 -0.52371 0.14878 -0.54568 0.1434 -0.55979 C 0.13941 -0.5702 0.13108 -0.57876 0.12483 -0.58617 C 0.12205 -0.5894 0.11962 -0.59311 0.11701 -0.59657 C 0.11094 -0.60467 0.10712 -0.60421 0.10052 -0.60814 C 0.09167 -0.61323 0.08264 -0.61901 0.07309 -0.62133 C 0.06719 -0.62688 0.06042 -0.62618 0.0533 -0.62734 C 0.03351 -0.63567 0.02795 -0.62803 0.01927 -0.61115 C 0.01788 -0.60537 0.01476 -0.60213 0.01267 -0.59657 C 0.01111 -0.58732 0.00625 -0.57668 0.00608 -0.5672 C 0.00573 -0.5554 0.00608 -0.54383 0.00608 -0.53204 " pathEditMode="relative" ptsTypes="ffffffffffffffffffffffffffffffA">
                                      <p:cBhvr>
                                        <p:cTn id="40" dur="4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61 -0.00161 C 0.06181 -0.00393 0.07101 -0.00809 0.08004 -0.01179 C 0.08889 -0.01989 0.09306 -0.01896 0.10417 -0.02498 C 0.1132 -0.02984 0.12084 -0.03238 0.13056 -0.03539 C 0.1375 -0.03747 0.1441 -0.04325 0.15139 -0.04418 C 0.15834 -0.0451 0.16546 -0.0451 0.1724 -0.04557 C 0.21285 -0.05204 0.24601 -0.04024 0.2823 -0.0222 C 0.28889 -0.0148 0.29323 -0.00902 0.30087 -0.003 C 0.30504 0.00047 0.31007 0.00209 0.31407 0.00579 C 0.32865 0.0192 0.34254 0.03586 0.35695 0.04974 C 0.3658 0.0583 0.375 0.06593 0.3823 0.0775 C 0.41164 0.12399 0.42171 0.18229 0.43837 0.23711 C 0.43924 0.24706 0.44115 0.25145 0.44271 0.26047 C 0.44358 0.26533 0.44497 0.27505 0.44497 0.27505 " pathEditMode="relative" ptsTypes="fffffffffffffA">
                                      <p:cBhvr>
                                        <p:cTn id="42" dur="4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1 0.01666 C -0.07569 0.0007 -0.07048 -0.01272 -0.06423 -0.02729 C -0.05868 -0.04048 -0.06302 -0.03493 -0.05764 -0.04927 C -0.05173 -0.06477 -0.05225 -0.05737 -0.04548 -0.07263 C -0.04201 -0.0805 -0.03975 -0.08929 -0.03663 -0.09738 C -0.02934 -0.11658 -0.02031 -0.13486 -0.01354 -0.15452 C -0.00642 -0.17511 -0.01336 -0.15984 -0.00816 -0.17071 C -0.00711 -0.17997 -0.00555 -0.18945 -0.00364 -0.19847 C -0.00434 -0.22184 -0.00052 -0.23571 -0.0092 -0.2526 C -0.01319 -0.27596 -0.03142 -0.29725 -0.04323 -0.31413 C -0.05607 -0.33264 -0.06892 -0.37127 -0.08715 -0.38145 C -0.09948 -0.38839 -0.12048 -0.39047 -0.13333 -0.39186 C -0.15121 -0.39602 -0.16892 -0.3988 -0.18715 -0.40065 C -0.2085 -0.40666 -0.21771 -0.40597 -0.24114 -0.40342 C -0.26961 -0.38445 -0.29427 -0.35392 -0.31024 -0.31714 C -0.31614 -0.30372 -0.31857 -0.28776 -0.32239 -0.27319 C -0.32569 -0.2607 -0.33107 -0.24543 -0.33125 -0.23224 C -0.33159 -0.20287 -0.33125 -0.17372 -0.33125 -0.14434 " pathEditMode="relative" ptsTypes="fffffffffffffffffA">
                                      <p:cBhvr>
                                        <p:cTn id="44" dur="4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7 -0.00209 C 0.05799 -0.00718 0.06945 -0.0081 0.08056 -0.00949 C 0.0934 -0.01481 0.08906 -0.01365 0.1158 -0.00949 C 0.12136 -0.00856 0.12656 0.003 0.12899 0.00809 C 0.12969 0.00948 0.13108 0.01249 0.13108 0.01249 C 0.13316 0.0222 0.13559 0.02868 0.13889 0.03747 C 0.13976 0.04441 0.1408 0.05089 0.14219 0.05783 C 0.14184 0.07726 0.14236 0.09692 0.14097 0.11635 C 0.14063 0.12074 0.12292 0.13416 0.12014 0.13555 C 0.0908 0.1492 0.06337 0.15776 0.03229 0.1603 C 0.0158 0.16632 -0.00972 0.16539 -0.02604 0.16632 C -0.03889 0.17164 -0.05434 0.16632 -0.06667 0.17511 " pathEditMode="relative" ptsTypes="fffffffffffA">
                                      <p:cBhvr>
                                        <p:cTn id="46" dur="4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6916 C -0.04167 -0.07772 -0.03177 -0.08096 -0.02691 -0.0953 C -0.02431 -0.10271 -0.0224 -0.11103 -0.02031 -0.1189 C -0.01962 -0.12191 -0.01806 -0.12769 -0.01806 -0.12769 C -0.01667 -0.14134 -0.01632 -0.15498 -0.01476 -0.16863 C -0.01545 -0.192 -0.01528 -0.21559 -0.01702 -0.23895 C -0.01771 -0.24821 -0.02049 -0.257 -0.02361 -0.26532 C -0.02847 -0.27828 -0.03524 -0.29586 -0.04445 -0.30488 C -0.0632 -0.32362 -0.08403 -0.3257 -0.10608 -0.33264 C -0.11198 -0.33148 -0.11823 -0.33171 -0.12361 -0.32824 C -0.13195 -0.32269 -0.14028 -0.31205 -0.14896 -0.30928 C -0.15156 -0.30581 -0.15556 -0.30372 -0.15556 -0.29887 " pathEditMode="relative" ptsTypes="fffffffffffA">
                                      <p:cBhvr>
                                        <p:cTn id="48" dur="4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5 0.04303 C -0.05625 0.04349 -0.06354 0.04349 -0.07083 0.04441 C -0.08229 0.0458 -0.09531 0.05251 -0.10711 0.05459 C -0.11232 0.05737 -0.11597 0.06176 -0.12135 0.06338 C -0.1309 0.07264 -0.14375 0.08582 -0.15104 0.09854 C -0.15416 0.10965 -0.14965 0.09484 -0.15555 0.10895 C -0.15746 0.11358 -0.15816 0.12121 -0.15885 0.12653 C -0.15972 0.13232 -0.16093 0.14411 -0.16093 0.14411 C -0.16024 0.17442 -0.16024 0.20449 -0.15885 0.23479 C -0.15833 0.24751 -0.14618 0.2644 -0.14114 0.27296 C -0.12326 0.30326 -0.08802 0.31182 -0.06093 0.31529 C -0.046 0.31483 -0.0309 0.31529 -0.01597 0.3139 C -0.01423 0.31367 -0.01024 0.30743 -0.00937 0.3065 C -0.00659 0.30349 -0.00347 0.30072 -0.00052 0.29771 C 0.00782 0.28938 0.01355 0.27342 0.02136 0.26417 C 0.02639 0.25816 0.0323 0.25839 0.03681 0.25237 " pathEditMode="relative" ptsTypes="fffffffffffffffA">
                                      <p:cBhvr>
                                        <p:cTn id="50" dur="4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1 -0.05366 C 0.06806 -0.05274 0.07431 -0.05205 0.08056 -0.05066 C 0.08785 -0.04904 0.0842 -0.04765 0.09045 -0.04487 C 0.09879 -0.04117 0.10834 -0.0384 0.11684 -0.03608 C 0.13681 -0.0303 0.15695 -0.02753 0.17726 -0.02591 C 0.229 -0.01503 0.19219 -0.0222 0.32223 -0.02729 C 0.3375 -0.02799 0.35139 -0.03955 0.36632 -0.0421 C 0.38195 -0.05019 0.39618 -0.0569 0.41129 -0.06685 C 0.43177 -0.0805 0.44931 -0.10432 0.46632 -0.12399 C 0.47986 -0.13948 0.4842 -0.13948 0.49601 -0.15036 C 0.5132 -0.16632 0.49688 -0.15221 0.51129 -0.16655 C 0.51545 -0.17071 0.51962 -0.17303 0.52344 -0.17812 C 0.53473 -0.19315 0.53924 -0.21443 0.54427 -0.23386 C 0.54462 -0.23687 0.54497 -0.23965 0.54532 -0.24265 C 0.54601 -0.24797 0.54757 -0.25861 0.54757 -0.25861 C 0.54879 -0.27851 0.54914 -0.29933 0.55191 -0.31876 C 0.5507 -0.3641 0.55434 -0.41106 0.53542 -0.45038 C 0.53004 -0.46171 0.52726 -0.47212 0.51893 -0.47976 C 0.51198 -0.48623 0.50157 -0.48762 0.49375 -0.49155 C 0.46059 -0.49086 0.43473 -0.49641 0.40573 -0.48415 C 0.4 -0.47629 0.3941 -0.46842 0.3882 -0.46079 C 0.38629 -0.45547 0.38473 -0.44992 0.38282 -0.4446 C 0.3816 -0.39139 0.3948 -0.39186 0.38056 -0.39186 " pathEditMode="relative" ptsTypes="ffffffffffffffffffffffA">
                                      <p:cBhvr>
                                        <p:cTn id="52" dur="4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6 -0.04604 C -0.07552 -0.03979 -0.07083 -0.04164 -0.09809 -0.04303 C -0.10174 -0.05066 -0.10712 -0.05645 -0.11128 -0.06362 C -0.11771 -0.07472 -0.11962 -0.0805 -0.12552 -0.09438 C -0.12795 -0.09994 -0.13108 -0.11173 -0.13108 -0.11173 C -0.13142 -0.11428 -0.13177 -0.11659 -0.13212 -0.11914 C -0.13281 -0.12353 -0.13437 -0.13232 -0.13437 -0.13232 C -0.13507 -0.15059 -0.13576 -0.17118 -0.13767 -0.18946 C -0.13871 -0.19987 -0.14201 -0.22022 -0.14201 -0.22022 C -0.14305 -0.23641 -0.14427 -0.25238 -0.14531 -0.26857 C -0.14514 -0.27481 -0.14948 -0.35578 -0.13871 -0.38423 C -0.13611 -0.40227 -0.13212 -0.42517 -0.12326 -0.43975 C -0.12101 -0.44345 -0.11788 -0.44622 -0.11562 -0.45016 C -0.11458 -0.45201 -0.11371 -0.45455 -0.11233 -0.45594 C -0.09549 -0.47259 -0.06094 -0.47236 -0.04201 -0.47352 C -0.01684 -0.47814 0.00868 -0.47653 0.03386 -0.47213 C 0.04601 -0.46612 0.05764 -0.45478 0.07014 -0.45154 C 0.07448 -0.44761 0.07934 -0.44345 0.08438 -0.44136 C 0.09011 -0.43558 0.09705 -0.43234 0.10191 -0.42517 " pathEditMode="relative" ptsTypes="ffffffffffffffffffA">
                                      <p:cBhvr>
                                        <p:cTn id="54" dur="4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8 -0.0768 C -0.02517 -0.11774 -0.03003 -0.14643 -0.03698 -0.18506 C -0.04062 -0.20495 -0.07048 -0.23757 -0.08107 -0.24959 C -0.08889 -0.25862 -0.09757 -0.26579 -0.10625 -0.27296 C -0.1085 -0.27481 -0.11024 -0.27805 -0.11284 -0.27874 C -0.12239 -0.28105 -0.11718 -0.2799 -0.1283 -0.28175 C -0.14184 -0.28707 -0.15538 -0.29077 -0.16892 -0.29632 C -0.1717 -0.29748 -0.18854 -0.30928 -0.19201 -0.30951 C -0.20086 -0.3102 -0.20955 -0.31043 -0.2184 -0.31089 C -0.23368 -0.31853 -0.24878 -0.32662 -0.26232 -0.33888 C -0.28038 -0.33657 -0.2835 -0.33634 -0.29739 -0.33009 C -0.30573 -0.32246 -0.30156 -0.32269 -0.30955 -0.32709 C -0.31892 -0.33958 -0.32968 -0.35068 -0.34027 -0.36086 C -0.3467 -0.36711 -0.35243 -0.37798 -0.36007 -0.38122 C -0.36944 -0.39024 -0.38298 -0.38723 -0.39427 -0.38862 C -0.40139 -0.39093 -0.40173 -0.39856 -0.40625 -0.4062 C -0.40781 -0.41244 -0.40989 -0.41707 -0.41284 -0.42239 C -0.41354 -0.42517 -0.4151 -0.43141 -0.4151 -0.43396 C -0.4151 -0.44414 -0.4158 -0.45478 -0.41389 -0.46472 C -0.41336 -0.4675 -0.41024 -0.4675 -0.4085 -0.46912 C -0.40121 -0.47536 -0.39166 -0.47652 -0.38316 -0.47791 C -0.35416 -0.47698 -0.35121 -0.47768 -0.33159 -0.47351 C -0.32586 -0.46958 -0.32118 -0.46472 -0.3151 -0.46172 C -0.31198 -0.45755 -0.30937 -0.45269 -0.30625 -0.44853 C -0.30434 -0.44067 -0.29739 -0.43558 -0.29739 -0.42679 " pathEditMode="relative" ptsTypes="ffffffffffffffffffffffffA">
                                      <p:cBhvr>
                                        <p:cTn id="56" dur="4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0786 C -0.05348 0.00463 -0.05712 -0.00787 -0.06459 -0.01249 C -0.08629 -0.04303 -0.11875 -0.04696 -0.14688 -0.06084 C -0.15087 -0.06292 -0.15487 -0.06593 -0.15903 -0.06685 C -0.17344 -0.07032 -0.18837 -0.07032 -0.20296 -0.07263 C -0.20591 -0.0731 -0.21181 -0.07402 -0.21181 -0.07402 C -0.24636 -0.07263 -0.2448 -0.07981 -0.26337 -0.05205 C -0.26858 -0.04418 -0.27205 -0.03632 -0.27657 -0.0273 C -0.28021 -0.01989 -0.28542 -0.0037 -0.28542 -0.0037 C -0.28733 0.0081 -0.28959 0.01943 -0.2908 0.03123 C -0.29046 0.0465 -0.29063 0.06176 -0.28976 0.0768 C -0.28889 0.08975 -0.27622 0.12121 -0.26997 0.13232 C -0.26962 0.1344 -0.26962 0.13648 -0.26893 0.13833 C -0.26737 0.14203 -0.26337 0.14851 -0.26337 0.14851 C -0.26181 0.15522 -0.25938 0.15383 -0.25469 0.15591 C -0.24046 0.16192 -0.23091 0.16701 -0.21615 0.16886 C -0.19358 0.17534 -0.10782 0.16979 -0.08212 0.17048 C -0.07431 0.17812 -0.06702 0.18644 -0.06129 0.19685 C -0.05903 0.20102 -0.05243 0.21189 -0.05139 0.21582 C -0.05 0.22091 -0.05105 0.21906 -0.04914 0.22161 " pathEditMode="relative" ptsTypes="fffffffffffffffffffA">
                                      <p:cBhvr>
                                        <p:cTn id="58" dur="4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7055 C 0.02187 -0.08026 0.02049 -0.09021 0.01493 -0.10108 C 0.00243 -0.12583 -0.01528 -0.16285 -0.03889 -0.16863 C -0.0625 -0.18413 -0.08976 -0.18922 -0.1158 -0.19338 C -0.13559 -0.20124 -0.15781 -0.20587 -0.17847 -0.20818 C -0.18698 -0.20911 -0.20382 -0.21096 -0.20382 -0.21096 C -0.24445 -0.22044 -0.28715 -0.20448 -0.32674 -0.22114 C -0.32917 -0.226 -0.32969 -0.23062 -0.33125 -0.23594 C -0.33351 -0.26763 -0.33351 -0.29932 -0.33559 -0.33102 C -0.3349 -0.36086 -0.33455 -0.39047 -0.33333 -0.42031 C -0.33299 -0.4291 -0.33038 -0.43442 -0.32795 -0.44228 C -0.32083 -0.46564 -0.30868 -0.50242 -0.29063 -0.51561 C -0.27882 -0.52417 -0.25295 -0.52694 -0.23993 -0.52879 C -0.17587 -0.52602 -0.19167 -0.53111 -0.16094 -0.52139 C -0.15868 -0.51954 -0.1566 -0.51746 -0.15434 -0.51561 C -0.1533 -0.51468 -0.15104 -0.5126 -0.15104 -0.5126 C -0.14861 -0.50798 -0.14566 -0.50404 -0.14323 -0.49942 C -0.13837 -0.46588 -0.13976 -0.48045 -0.14219 -0.42031 C -0.14288 -0.40296 -0.14115 -0.4055 -0.14879 -0.40273 C -0.15938 -0.40388 -0.16754 -0.40203 -0.17517 -0.41152 " pathEditMode="relative" ptsTypes="fffffffffffffffffffA">
                                      <p:cBhvr>
                                        <p:cTn id="60" dur="4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0.01804 C 0.06337 -0.02637 0.07344 -0.04071 0.07952 -0.0458 C 0.08854 -0.06106 0.09948 -0.0717 0.11146 -0.08235 C 0.13351 -0.10201 0.15313 -0.1226 0.17726 -0.13809 C 0.1974 -0.15105 0.21754 -0.16354 0.23768 -0.17626 C 0.24774 -0.18251 0.25695 -0.19014 0.26736 -0.19523 C 0.32205 -0.22206 0.3809 -0.23941 0.43872 -0.24797 C 0.50018 -0.26763 0.56424 -0.24913 0.62674 -0.24358 C 0.6408 -0.24057 0.65452 -0.23687 0.66858 -0.23479 C 0.67153 -0.23386 0.67448 -0.23317 0.67726 -0.23178 C 0.68004 -0.23039 0.68229 -0.22715 0.68507 -0.226 C 0.68889 -0.22438 0.69705 -0.22299 0.69705 -0.22299 C 0.70104 -0.21929 0.70521 -0.21674 0.7092 -0.21281 C 0.71129 -0.20425 0.70886 -0.21212 0.71476 -0.20101 C 0.71771 -0.19546 0.71945 -0.18898 0.7224 -0.18343 C 0.72431 -0.17557 0.7257 -0.1677 0.72795 -0.16007 C 0.73299 -0.12468 0.74011 -0.06083 0.72465 -0.02822 C 0.72049 -0.00832 0.72743 -0.03839 0.72014 -0.01665 C 0.7191 -0.01341 0.7191 -0.00948 0.71806 -0.00624 C 0.71545 0.00139 0.70903 0.0044 0.70365 0.00694 C 0.69774 0.00602 0.69149 0.00694 0.68611 0.00394 C 0.67448 -0.00231 0.67101 -0.01758 0.66302 -0.02822 C 0.65955 -0.03839 0.65035 -0.04834 0.64445 -0.05597 C 0.63785 -0.06477 0.6342 -0.07101 0.62448 -0.07356 C 0.61528 -0.08211 0.62136 -0.07818 0.61146 -0.08096 C 0.60816 -0.08188 0.60156 -0.08396 0.60156 -0.08396 C 0.59132 -0.0835 0.5809 -0.08373 0.57066 -0.08235 C 0.55972 -0.08096 0.55104 -0.06754 0.54115 -0.06338 C 0.53958 -0.06199 0.53768 -0.06106 0.53646 -0.05898 C 0.53472 -0.05551 0.53212 -0.04742 0.53212 -0.04742 C 0.53004 -0.03539 0.52778 -0.02313 0.52778 -0.01064 " pathEditMode="relative" ptsTypes="ffffffffffffffffffffffffffffffA">
                                      <p:cBhvr>
                                        <p:cTn id="62" dur="4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-0.03076 C 0.04462 -0.03238 0.05104 -0.03377 0.05434 -0.03816 C 0.05868 -0.04395 0.05695 -0.04441 0.06094 -0.05135 C 0.06702 -0.06199 0.07344 -0.07147 0.07847 -0.0835 C 0.0809 -0.08929 0.08229 -0.09553 0.08507 -0.10108 C 0.09011 -0.11126 0.09306 -0.12121 0.09705 -0.13185 C 0.10521 -0.15336 0.11511 -0.17441 0.12465 -0.19477 C 0.12952 -0.20518 0.13212 -0.21744 0.13663 -0.22831 C 0.1467 -0.25237 0.15816 -0.27735 0.17292 -0.29724 C 0.20295 -0.33772 0.23403 -0.36433 0.27188 -0.38954 C 0.28212 -0.39625 0.2967 -0.3981 0.30816 -0.39972 C 0.31545 -0.40064 0.33004 -0.40273 0.33004 -0.40273 C 0.35313 -0.4018 0.37622 -0.40134 0.39931 -0.39972 C 0.41962 -0.3981 0.44045 -0.38052 0.45764 -0.36895 C 0.47535 -0.35716 0.5007 -0.34166 0.51146 -0.31783 C 0.51441 -0.31159 0.51545 -0.30395 0.51806 -0.29724 C 0.51962 -0.28637 0.52327 -0.27434 0.52795 -0.26509 C 0.52986 -0.25399 0.53559 -0.24473 0.53889 -0.23432 C 0.54427 -0.21767 0.54809 -0.20171 0.55208 -0.18459 C 0.54931 -0.16146 0.53524 -0.16539 0.52014 -0.16539 " pathEditMode="relative" ptsTypes="fffffffffffffffffffA">
                                      <p:cBhvr>
                                        <p:cTn id="64" dur="4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-0.06639 C 0.05087 -0.06824 0.05295 -0.0731 0.05834 -0.07657 C 0.06337 -0.07981 0.06025 -0.07541 0.06597 -0.08096 C 0.07275 -0.08767 0.0658 -0.08397 0.07257 -0.08675 C 0.08542 -0.10387 0.10209 -0.11774 0.11667 -0.13232 C 0.12952 -0.14527 0.14236 -0.15869 0.15504 -0.17164 C 0.17014 -0.18714 0.1533 -0.17396 0.16823 -0.18784 C 0.18611 -0.20449 0.20382 -0.21444 0.22327 -0.22739 C 0.22986 -0.23179 0.2375 -0.23202 0.2441 -0.23618 C 0.25243 -0.2415 0.2592 -0.24705 0.26823 -0.25075 C 0.27761 -0.26024 0.28785 -0.26093 0.29792 -0.26833 C 0.30868 -0.2762 0.32309 -0.28707 0.3342 -0.29193 C 0.3408 -0.29494 0.34775 -0.29656 0.354 -0.30072 C 0.36528 -0.30812 0.37587 -0.31668 0.38698 -0.32408 C 0.39965 -0.3449 0.38403 -0.32131 0.39566 -0.33426 C 0.39792 -0.33681 0.39913 -0.34028 0.40122 -0.34305 C 0.40365 -0.3523 0.40452 -0.36109 0.40556 -0.37081 C 0.40521 -0.39371 0.40521 -0.41684 0.40452 -0.43974 C 0.40434 -0.44506 0.40035 -0.44969 0.39896 -0.45432 C 0.39653 -0.46264 0.39636 -0.4712 0.39358 -0.4793 C 0.39167 -0.49295 0.38733 -0.50845 0.38143 -0.52024 C 0.37865 -0.52579 0.37257 -0.53644 0.37257 -0.5362 C 0.37136 -0.54129 0.36476 -0.54939 0.36059 -0.54962 C 0.34184 -0.55101 0.32327 -0.55055 0.30452 -0.55101 C 0.26979 -0.57507 0.22622 -0.58177 0.18802 -0.58895 C 0.17709 -0.59103 0.16702 -0.59588 0.15608 -0.59774 C 0.13906 -0.59612 0.12309 -0.59496 0.10677 -0.58895 C 0.1 -0.58316 0.09584 -0.57437 0.09132 -0.56558 C 0.09028 -0.5554 0.08906 -0.54684 0.08906 -0.53644 " pathEditMode="relative" rAng="0" ptsTypes="ffffffffffffffffffffffffffffA">
                                      <p:cBhvr>
                                        <p:cTn id="66" dur="4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2657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0.05089 C -0.01614 -0.06778 -0.01944 -0.0805 -0.02413 -0.09646 C -0.02552 -0.10109 -0.03316 -0.11566 -0.03524 -0.11844 C -0.04166 -0.127 -0.05052 -0.13648 -0.05816 -0.14458 C -0.06024 -0.14689 -0.06215 -0.1499 -0.06475 -0.15059 C -0.07135 -0.15267 -0.07795 -0.15568 -0.08455 -0.15776 C -0.10052 -0.16262 -0.11684 -0.16216 -0.13298 -0.16516 C -0.14392 -0.1647 -0.15503 -0.16539 -0.16597 -0.16378 C -0.16805 -0.16354 -0.16962 -0.161 -0.17135 -0.15938 C -0.18767 -0.14527 -0.1651 -0.16308 -0.19566 -0.14018 C -0.19878 -0.13787 -0.20121 -0.13394 -0.20434 -0.13139 C -0.21666 -0.12144 -0.22986 -0.11335 -0.24184 -0.10224 C -0.25399 -0.09091 -0.24271 -0.09762 -0.25382 -0.09207 C -0.25712 -0.08582 -0.26232 -0.07865 -0.26475 -0.07148 C -0.27205 -0.05043 -0.26632 -0.06292 -0.27135 -0.05251 C -0.27396 -0.03632 -0.27465 -0.01735 -0.28021 -0.00254 C -0.28055 -0.00023 -0.28055 0.00231 -0.28125 0.00463 C -0.28177 0.00625 -0.28489 0.00879 -0.2835 0.00902 C -0.28246 0.00925 -0.24913 0.00601 -0.24826 0.00601 C -0.24323 0.00393 -0.23802 0.00254 -0.23298 0.00023 C -0.22274 0.00069 -0.21128 -0.00486 -0.20225 0.00185 C -0.19774 0.00509 -0.2033 0.02221 -0.2033 0.02221 " pathEditMode="relative" ptsTypes="fffffffffffffffffffffA">
                                      <p:cBhvr>
                                        <p:cTn id="68" dur="4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2161609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Умнички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4423" y="-99392"/>
            <a:ext cx="1701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Звуки</a:t>
            </a:r>
            <a:endParaRPr lang="ru-RU" sz="72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lipart-library.com/image_gallery2/Ear-Download-P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r="47783"/>
          <a:stretch/>
        </p:blipFill>
        <p:spPr bwMode="auto">
          <a:xfrm>
            <a:off x="1043608" y="1484784"/>
            <a:ext cx="2682817" cy="353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uspng.com/img-png/smile-lips-png-smile-lips-clipart-free-clipart-images-6-3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562163" cy="20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4080" y="5026183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Слышим</a:t>
            </a:r>
            <a:endParaRPr lang="ru-RU" sz="28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1285" y="5032998"/>
            <a:ext cx="2191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Произносим</a:t>
            </a:r>
            <a:endParaRPr lang="ru-RU" sz="28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9448" y="-99392"/>
            <a:ext cx="1897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Буквы</a:t>
            </a:r>
            <a:endParaRPr lang="ru-RU" sz="44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941" y="4789477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Видим</a:t>
            </a:r>
            <a:endParaRPr lang="ru-RU" sz="28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789477"/>
            <a:ext cx="141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Читаем</a:t>
            </a:r>
            <a:endParaRPr lang="ru-RU" sz="28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653" y="4869160"/>
            <a:ext cx="1377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Пишем</a:t>
            </a:r>
            <a:endParaRPr lang="ru-RU" sz="28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yromono.info/images/eyelash-clipart-eyelid-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5156"/>
            <a:ext cx="2952328" cy="170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n-team.ru/wp-content/uploads/2016/06/17-1024x6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06" y="2204864"/>
            <a:ext cx="270178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lgared.ru/wp-content/uploads/2017/06/0_86566_82b30eaf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70" y="2078850"/>
            <a:ext cx="2595377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75097" y="2545740"/>
            <a:ext cx="14633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abriola" panose="04040605051002020D02" pitchFamily="82" charset="0"/>
              </a:rPr>
              <a:t>Аа</a:t>
            </a:r>
            <a:endParaRPr lang="ru-RU" sz="28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3777" y="-99392"/>
            <a:ext cx="37772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Буквы и звуки</a:t>
            </a:r>
            <a:endParaRPr lang="ru-RU" sz="42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03" y="908720"/>
            <a:ext cx="3744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буквы</a:t>
            </a:r>
            <a:endParaRPr lang="ru-RU" sz="4000" b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9290" y="908720"/>
            <a:ext cx="43084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буквы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звуки</a:t>
            </a:r>
            <a:endParaRPr lang="ru-RU" sz="4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5942" y="1719430"/>
            <a:ext cx="31422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Е Ё И О</a:t>
            </a:r>
          </a:p>
          <a:p>
            <a:pPr algn="ctr"/>
            <a:r>
              <a:rPr lang="ru-RU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Ы Э Ю Я</a:t>
            </a:r>
            <a:endParaRPr lang="ru-RU" sz="4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881" y="2341426"/>
            <a:ext cx="349005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 В Г Д Ж З</a:t>
            </a:r>
          </a:p>
          <a:p>
            <a:pPr algn="ctr"/>
            <a:r>
              <a:rPr lang="ru-RU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 К Л М Н </a:t>
            </a:r>
          </a:p>
          <a:p>
            <a:pPr algn="ctr"/>
            <a:r>
              <a:rPr lang="ru-RU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 Р С Т Ф Х </a:t>
            </a:r>
          </a:p>
          <a:p>
            <a:pPr algn="ctr"/>
            <a:r>
              <a:rPr lang="ru-RU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 Ч Ш Щ</a:t>
            </a:r>
            <a:endParaRPr lang="ru-RU" sz="4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406" y="3383621"/>
            <a:ext cx="3929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звуки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en-US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914" y="-99392"/>
            <a:ext cx="37789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ошибку</a:t>
            </a:r>
            <a:endParaRPr lang="ru-RU" sz="42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2956" y="980728"/>
            <a:ext cx="7010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9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697" y="2420888"/>
            <a:ext cx="6012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9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endParaRPr lang="ru-RU" sz="9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74399" y="2420888"/>
            <a:ext cx="9989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50035" y="4077072"/>
            <a:ext cx="7010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9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9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914" y="-99392"/>
            <a:ext cx="37789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ошибку</a:t>
            </a:r>
            <a:endParaRPr lang="ru-RU" sz="42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3718" y="656724"/>
            <a:ext cx="73981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B0782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855B1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135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B9280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8D1F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4941168"/>
            <a:ext cx="56717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E6B47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584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9D611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AE6B2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endParaRPr lang="ru-RU" sz="9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AE6B2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941168"/>
            <a:ext cx="13933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9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5829" y="-99392"/>
            <a:ext cx="357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Буквы без звука</a:t>
            </a:r>
            <a:endParaRPr lang="ru-RU" sz="36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956" y="1340768"/>
            <a:ext cx="7569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мягкий знак</a:t>
            </a:r>
            <a:r>
              <a:rPr lang="ru-RU" sz="8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956" y="3295826"/>
            <a:ext cx="7929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Ъ 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твердый знак</a:t>
            </a:r>
            <a:r>
              <a:rPr lang="ru-RU" sz="8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6" descr="https://www.publicdomainpictures.net/pictures/90000/velka/green-grass-and-blue-sky-1398454014G2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6" b="92864"/>
          <a:stretch/>
        </p:blipFill>
        <p:spPr bwMode="auto">
          <a:xfrm>
            <a:off x="467544" y="342012"/>
            <a:ext cx="4064716" cy="41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https://www.publicdomainpictures.net/pictures/90000/velka/green-grass-and-blue-sky-1398454014G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92696"/>
            <a:ext cx="8225013" cy="583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5711" y="-8957"/>
            <a:ext cx="2573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звук</a:t>
            </a:r>
            <a:endParaRPr lang="ru-RU" sz="36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ds04.infourok.ru/uploads/ex/0a78/000a43a7-e61232b6/hello_html_1c08c7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1648"/>
            <a:ext cx="1733709" cy="173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1.liveinternet.ru/images/attach/c/11/114/924/114924607__5x__2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19" y="4365104"/>
            <a:ext cx="2319290" cy="21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icshare.ru/uploads/141007/n5IwCy4n5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80" y="5354585"/>
            <a:ext cx="853265" cy="97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icshare.ru/uploads/141007/u6ylTAUdT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5378367"/>
            <a:ext cx="691255" cy="9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lipart-library.com/newimages/clip-art-tree-2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09" y="2780928"/>
            <a:ext cx="2042693" cy="34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fs00.infourok.ru/images/doc/123/144782/hello_html_1738a59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35" y="608165"/>
            <a:ext cx="3600000" cy="254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mariafresa.net/newimages/bluebird-clipart-funny-bird-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47" y="1900848"/>
            <a:ext cx="1252933" cy="125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53781"/>
            <a:ext cx="646765" cy="9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pics.clipartpng.com/Bridge_and_Pond_PNG_Clip_Art-165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56" y="3169742"/>
            <a:ext cx="2696309" cy="15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articulate.ir/wp-content/uploads/2017/12/Waterfall_PNG_Clip_Art-138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6" y="3060054"/>
            <a:ext cx="1721392" cy="17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://www.riverbendcs.net/wp-content/uploads/2016/09/Illustrated-River-No-Logo-3-1024x65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3043" y="4584478"/>
            <a:ext cx="1689402" cy="1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clipartbest.com/cliparts/ncE/XnE/ncEXnEMpi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30"/>
          <a:stretch/>
        </p:blipFill>
        <p:spPr bwMode="auto">
          <a:xfrm>
            <a:off x="708975" y="404664"/>
            <a:ext cx="2049467" cy="18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6" descr="https://www.publicdomainpictures.net/pictures/90000/velka/green-grass-and-blue-sky-1398454014G2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t="-453" r="50456" b="93317"/>
          <a:stretch/>
        </p:blipFill>
        <p:spPr bwMode="auto">
          <a:xfrm>
            <a:off x="8218224" y="318912"/>
            <a:ext cx="474333" cy="41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http://moziru.com/images/rose-bush-clipart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96" y="5011025"/>
            <a:ext cx="1187683" cy="146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http://www.playcast.ru/uploads/2014/06/05/883429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20" y="4492106"/>
            <a:ext cx="780018" cy="5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http://www.pngonly.com/wp-content/uploads/2017/05/Mushroom-PNG-3-1024x908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11" y="3653640"/>
            <a:ext cx="639941" cy="5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46" descr="http://1.bp.blogspot.com/-5Uf_U38vnWc/UtZm0QSickI/AAAAAAAAAQ4/xPrdCu7_Ncc/s1600/%D0%B5%D0%B6%D1%84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71" y="5579056"/>
            <a:ext cx="1359604" cy="8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1909" y="-99392"/>
            <a:ext cx="1300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  <a:endParaRPr lang="ru-RU" sz="36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Home\Desktop\Новая папка\_DoRP1wipY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9" b="50407"/>
          <a:stretch/>
        </p:blipFill>
        <p:spPr bwMode="auto">
          <a:xfrm>
            <a:off x="979805" y="813916"/>
            <a:ext cx="7184390" cy="25723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979712" y="3717032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9912" y="3717032"/>
            <a:ext cx="10054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9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4084" y="3717032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8443" y="3717032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1026" name="Picture 2" descr="http://img0.liveinternet.ru/images/attach/c/0/119/169/119169072_1_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4032"/>
            <a:ext cx="2376264" cy="198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358</TotalTime>
  <Words>160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29</cp:revision>
  <dcterms:created xsi:type="dcterms:W3CDTF">2018-04-18T15:47:52Z</dcterms:created>
  <dcterms:modified xsi:type="dcterms:W3CDTF">2018-04-22T06:15:24Z</dcterms:modified>
</cp:coreProperties>
</file>